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1"/>
  </p:notesMasterIdLst>
  <p:sldIdLst>
    <p:sldId id="256" r:id="rId3"/>
    <p:sldId id="270" r:id="rId4"/>
    <p:sldId id="283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57" r:id="rId13"/>
    <p:sldId id="279" r:id="rId14"/>
    <p:sldId id="280" r:id="rId15"/>
    <p:sldId id="281" r:id="rId16"/>
    <p:sldId id="282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84" r:id="rId26"/>
    <p:sldId id="266" r:id="rId27"/>
    <p:sldId id="269" r:id="rId28"/>
    <p:sldId id="267" r:id="rId29"/>
    <p:sldId id="268" r:id="rId30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C2DD1-C8EC-420D-A812-744037FE495E}" type="doc">
      <dgm:prSet loTypeId="urn:microsoft.com/office/officeart/2011/layout/Tab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858112E1-75F1-4BFE-994D-32A2DD2FACC4}">
      <dgm:prSet phldrT="[Texto]" custT="1"/>
      <dgm:spPr/>
      <dgm:t>
        <a:bodyPr/>
        <a:lstStyle/>
        <a:p>
          <a:r>
            <a:rPr lang="es-MX" sz="4800" dirty="0" smtClean="0"/>
            <a:t>A</a:t>
          </a:r>
          <a:endParaRPr lang="es-AR" sz="4800" dirty="0"/>
        </a:p>
      </dgm:t>
    </dgm:pt>
    <dgm:pt modelId="{C1F5B37F-443F-4AE3-A468-9EC187B80EA3}" type="parTrans" cxnId="{4E9D0504-556A-4EDA-9D96-C22FE203D733}">
      <dgm:prSet/>
      <dgm:spPr/>
      <dgm:t>
        <a:bodyPr/>
        <a:lstStyle/>
        <a:p>
          <a:endParaRPr lang="es-AR" sz="2000"/>
        </a:p>
      </dgm:t>
    </dgm:pt>
    <dgm:pt modelId="{548CB12F-A0E8-457B-9580-C6748C5CD5A4}" type="sibTrans" cxnId="{4E9D0504-556A-4EDA-9D96-C22FE203D733}">
      <dgm:prSet/>
      <dgm:spPr/>
      <dgm:t>
        <a:bodyPr/>
        <a:lstStyle/>
        <a:p>
          <a:endParaRPr lang="es-AR" sz="2000"/>
        </a:p>
      </dgm:t>
    </dgm:pt>
    <dgm:pt modelId="{AA11879B-4C7E-4E34-90B7-6C5B1246F389}">
      <dgm:prSet phldrT="[Texto]" custT="1"/>
      <dgm:spPr/>
      <dgm:t>
        <a:bodyPr/>
        <a:lstStyle/>
        <a:p>
          <a:r>
            <a:rPr lang="es-MX" sz="2800" dirty="0" smtClean="0"/>
            <a:t>El paciente en principio no desea Tratarse</a:t>
          </a:r>
          <a:endParaRPr lang="es-AR" sz="2800" dirty="0"/>
        </a:p>
      </dgm:t>
    </dgm:pt>
    <dgm:pt modelId="{42748A76-7423-4B66-8A65-6EF9E414BA60}" type="parTrans" cxnId="{C0344C8E-A792-4467-9CA4-25620B351916}">
      <dgm:prSet/>
      <dgm:spPr/>
      <dgm:t>
        <a:bodyPr/>
        <a:lstStyle/>
        <a:p>
          <a:endParaRPr lang="es-AR" sz="2000"/>
        </a:p>
      </dgm:t>
    </dgm:pt>
    <dgm:pt modelId="{678567C7-5FDF-4665-BF5D-EEE6E851A200}" type="sibTrans" cxnId="{C0344C8E-A792-4467-9CA4-25620B351916}">
      <dgm:prSet/>
      <dgm:spPr/>
      <dgm:t>
        <a:bodyPr/>
        <a:lstStyle/>
        <a:p>
          <a:endParaRPr lang="es-AR" sz="2000"/>
        </a:p>
      </dgm:t>
    </dgm:pt>
    <dgm:pt modelId="{85D54AEC-298D-4325-9E93-BA2BA8B12282}">
      <dgm:prSet phldrT="[Texto]" custT="1"/>
      <dgm:spPr/>
      <dgm:t>
        <a:bodyPr/>
        <a:lstStyle/>
        <a:p>
          <a:r>
            <a:rPr lang="es-MX" sz="4800" dirty="0" smtClean="0"/>
            <a:t>B</a:t>
          </a:r>
          <a:endParaRPr lang="es-AR" sz="4800" dirty="0"/>
        </a:p>
      </dgm:t>
    </dgm:pt>
    <dgm:pt modelId="{2B952DBB-B5AF-4D6D-84E2-E3C41C237709}" type="parTrans" cxnId="{506CAC2C-0221-4166-A3FF-780633524990}">
      <dgm:prSet/>
      <dgm:spPr/>
      <dgm:t>
        <a:bodyPr/>
        <a:lstStyle/>
        <a:p>
          <a:endParaRPr lang="es-AR" sz="2000"/>
        </a:p>
      </dgm:t>
    </dgm:pt>
    <dgm:pt modelId="{1DF224FE-DBD0-434E-BC8C-3CFAC9BE4B9A}" type="sibTrans" cxnId="{506CAC2C-0221-4166-A3FF-780633524990}">
      <dgm:prSet/>
      <dgm:spPr/>
      <dgm:t>
        <a:bodyPr/>
        <a:lstStyle/>
        <a:p>
          <a:endParaRPr lang="es-AR" sz="2000"/>
        </a:p>
      </dgm:t>
    </dgm:pt>
    <dgm:pt modelId="{884D3CCA-B905-4350-9FF5-A8C5E95BABAD}">
      <dgm:prSet phldrT="[Texto]" custT="1"/>
      <dgm:spPr/>
      <dgm:t>
        <a:bodyPr/>
        <a:lstStyle/>
        <a:p>
          <a:r>
            <a:rPr lang="es-MX" sz="2800" dirty="0" smtClean="0"/>
            <a:t>Ama lo que lo destruye</a:t>
          </a:r>
          <a:endParaRPr lang="es-AR" sz="2800" dirty="0"/>
        </a:p>
      </dgm:t>
    </dgm:pt>
    <dgm:pt modelId="{235A06F1-BC47-4851-BC09-4D16EB208DE3}" type="parTrans" cxnId="{BED79A30-5263-4875-BA2C-259A11DD08C7}">
      <dgm:prSet/>
      <dgm:spPr/>
      <dgm:t>
        <a:bodyPr/>
        <a:lstStyle/>
        <a:p>
          <a:endParaRPr lang="es-AR" sz="2000"/>
        </a:p>
      </dgm:t>
    </dgm:pt>
    <dgm:pt modelId="{82000565-566C-4DA6-95E4-DFC9D9BBA6D7}" type="sibTrans" cxnId="{BED79A30-5263-4875-BA2C-259A11DD08C7}">
      <dgm:prSet/>
      <dgm:spPr/>
      <dgm:t>
        <a:bodyPr/>
        <a:lstStyle/>
        <a:p>
          <a:endParaRPr lang="es-AR" sz="2000"/>
        </a:p>
      </dgm:t>
    </dgm:pt>
    <dgm:pt modelId="{193FC89B-3F2F-4BFF-A3BE-BA3DA2DBF2FB}">
      <dgm:prSet phldrT="[Texto]" custT="1"/>
      <dgm:spPr/>
      <dgm:t>
        <a:bodyPr/>
        <a:lstStyle/>
        <a:p>
          <a:r>
            <a:rPr lang="es-MX" sz="4800" dirty="0" smtClean="0"/>
            <a:t>C</a:t>
          </a:r>
          <a:endParaRPr lang="es-AR" sz="4800" dirty="0"/>
        </a:p>
      </dgm:t>
    </dgm:pt>
    <dgm:pt modelId="{044C6C29-0DF5-44B3-B8B4-4A3AABBC8211}" type="parTrans" cxnId="{9242DF59-CA24-443B-9416-27F7D342FA51}">
      <dgm:prSet/>
      <dgm:spPr/>
      <dgm:t>
        <a:bodyPr/>
        <a:lstStyle/>
        <a:p>
          <a:endParaRPr lang="es-AR" sz="2000"/>
        </a:p>
      </dgm:t>
    </dgm:pt>
    <dgm:pt modelId="{ACB510A1-8E18-4E5E-824F-CF602E6E4401}" type="sibTrans" cxnId="{9242DF59-CA24-443B-9416-27F7D342FA51}">
      <dgm:prSet/>
      <dgm:spPr/>
      <dgm:t>
        <a:bodyPr/>
        <a:lstStyle/>
        <a:p>
          <a:endParaRPr lang="es-AR" sz="2000"/>
        </a:p>
      </dgm:t>
    </dgm:pt>
    <dgm:pt modelId="{0BE83C23-03E3-46C8-9FDC-BB9ABE2A3926}">
      <dgm:prSet phldrT="[Texto]" custT="1"/>
      <dgm:spPr/>
      <dgm:t>
        <a:bodyPr/>
        <a:lstStyle/>
        <a:p>
          <a:r>
            <a:rPr lang="es-MX" sz="4800" dirty="0" smtClean="0"/>
            <a:t>D</a:t>
          </a:r>
          <a:endParaRPr lang="es-AR" sz="4800" dirty="0"/>
        </a:p>
      </dgm:t>
    </dgm:pt>
    <dgm:pt modelId="{39238330-BD4D-4298-80C0-E008544A5137}" type="parTrans" cxnId="{34DE0FF5-4CE7-4DEA-82A4-4863A2192899}">
      <dgm:prSet/>
      <dgm:spPr/>
      <dgm:t>
        <a:bodyPr/>
        <a:lstStyle/>
        <a:p>
          <a:endParaRPr lang="es-AR" sz="2000"/>
        </a:p>
      </dgm:t>
    </dgm:pt>
    <dgm:pt modelId="{A80C2DB8-6108-4261-9C22-1185D48C392B}" type="sibTrans" cxnId="{34DE0FF5-4CE7-4DEA-82A4-4863A2192899}">
      <dgm:prSet/>
      <dgm:spPr/>
      <dgm:t>
        <a:bodyPr/>
        <a:lstStyle/>
        <a:p>
          <a:endParaRPr lang="es-AR" sz="2000"/>
        </a:p>
      </dgm:t>
    </dgm:pt>
    <dgm:pt modelId="{47C88777-3F83-4471-86D2-3F7CA230D0BE}">
      <dgm:prSet phldrT="[Texto]" custT="1"/>
      <dgm:spPr/>
      <dgm:t>
        <a:bodyPr/>
        <a:lstStyle/>
        <a:p>
          <a:r>
            <a:rPr lang="es-MX" sz="2800" dirty="0" smtClean="0"/>
            <a:t>La Droga es su tratamiento</a:t>
          </a:r>
          <a:endParaRPr lang="es-AR" sz="2800" dirty="0"/>
        </a:p>
      </dgm:t>
    </dgm:pt>
    <dgm:pt modelId="{8ABF0E45-DB1C-4631-8DD9-C770F3C291FC}" type="parTrans" cxnId="{DE322980-E409-4B95-B07D-3A9BEA5E7165}">
      <dgm:prSet/>
      <dgm:spPr/>
      <dgm:t>
        <a:bodyPr/>
        <a:lstStyle/>
        <a:p>
          <a:endParaRPr lang="es-AR" sz="2000"/>
        </a:p>
      </dgm:t>
    </dgm:pt>
    <dgm:pt modelId="{12808460-1BF0-4F0B-87CB-826526BEA673}" type="sibTrans" cxnId="{DE322980-E409-4B95-B07D-3A9BEA5E7165}">
      <dgm:prSet/>
      <dgm:spPr/>
      <dgm:t>
        <a:bodyPr/>
        <a:lstStyle/>
        <a:p>
          <a:endParaRPr lang="es-AR" sz="2000"/>
        </a:p>
      </dgm:t>
    </dgm:pt>
    <dgm:pt modelId="{87594EB4-5A24-4279-8EC1-3595FB8CA4DC}">
      <dgm:prSet phldrT="[Texto]" custT="1"/>
      <dgm:spPr/>
      <dgm:t>
        <a:bodyPr/>
        <a:lstStyle/>
        <a:p>
          <a:r>
            <a:rPr lang="es-MX" sz="4800" dirty="0" smtClean="0"/>
            <a:t>E</a:t>
          </a:r>
          <a:endParaRPr lang="es-AR" sz="4800" dirty="0"/>
        </a:p>
      </dgm:t>
    </dgm:pt>
    <dgm:pt modelId="{7DC1E071-2951-4463-AF73-BFFAC9F416BE}" type="parTrans" cxnId="{FC0C8DCC-7A42-4E94-94BB-A5E368ABF445}">
      <dgm:prSet/>
      <dgm:spPr/>
      <dgm:t>
        <a:bodyPr/>
        <a:lstStyle/>
        <a:p>
          <a:endParaRPr lang="es-AR" sz="2000"/>
        </a:p>
      </dgm:t>
    </dgm:pt>
    <dgm:pt modelId="{6D99F476-3149-4589-8F4E-7E3E8EE38D77}" type="sibTrans" cxnId="{FC0C8DCC-7A42-4E94-94BB-A5E368ABF445}">
      <dgm:prSet/>
      <dgm:spPr/>
      <dgm:t>
        <a:bodyPr/>
        <a:lstStyle/>
        <a:p>
          <a:endParaRPr lang="es-AR" sz="2000"/>
        </a:p>
      </dgm:t>
    </dgm:pt>
    <dgm:pt modelId="{06991402-60A8-43F6-B205-66B676F24356}">
      <dgm:prSet phldrT="[Texto]" custT="1"/>
      <dgm:spPr/>
      <dgm:t>
        <a:bodyPr/>
        <a:lstStyle/>
        <a:p>
          <a:r>
            <a:rPr lang="es-MX" sz="2800" dirty="0" smtClean="0"/>
            <a:t>Siempre va a conservar la ilusión de un uso controlado</a:t>
          </a:r>
          <a:endParaRPr lang="es-AR" sz="2800" dirty="0"/>
        </a:p>
      </dgm:t>
    </dgm:pt>
    <dgm:pt modelId="{DC5EC538-AB7A-4880-8941-F6509296E2BD}" type="parTrans" cxnId="{A8A4E7C1-EDFF-49CA-B412-1A3B3003DA90}">
      <dgm:prSet/>
      <dgm:spPr/>
      <dgm:t>
        <a:bodyPr/>
        <a:lstStyle/>
        <a:p>
          <a:endParaRPr lang="es-AR" sz="2000"/>
        </a:p>
      </dgm:t>
    </dgm:pt>
    <dgm:pt modelId="{64D6073E-2D32-47CE-A35D-DB660B93C5E3}" type="sibTrans" cxnId="{A8A4E7C1-EDFF-49CA-B412-1A3B3003DA90}">
      <dgm:prSet/>
      <dgm:spPr/>
      <dgm:t>
        <a:bodyPr/>
        <a:lstStyle/>
        <a:p>
          <a:endParaRPr lang="es-AR" sz="2000"/>
        </a:p>
      </dgm:t>
    </dgm:pt>
    <dgm:pt modelId="{6FC0F1FC-6B94-4E28-B2E5-A60EC1FD91AA}">
      <dgm:prSet phldrT="[Texto]" custT="1"/>
      <dgm:spPr/>
      <dgm:t>
        <a:bodyPr/>
        <a:lstStyle/>
        <a:p>
          <a:r>
            <a:rPr lang="es-MX" sz="2800" dirty="0" smtClean="0"/>
            <a:t>El </a:t>
          </a:r>
          <a:r>
            <a:rPr lang="es-MX" sz="2800" u="sng" dirty="0" smtClean="0"/>
            <a:t>Deseo </a:t>
          </a:r>
          <a:r>
            <a:rPr lang="es-MX" sz="2800" u="none" dirty="0" smtClean="0"/>
            <a:t>parte del terapeuta y del equipo de la comunidad terapéutica</a:t>
          </a:r>
          <a:endParaRPr lang="es-AR" sz="2800" dirty="0"/>
        </a:p>
      </dgm:t>
    </dgm:pt>
    <dgm:pt modelId="{E3D3C836-9733-456E-8951-948D66D73933}" type="parTrans" cxnId="{0B3F316B-9CBD-4077-A6BD-ABC7A8BD7FF1}">
      <dgm:prSet/>
      <dgm:spPr/>
      <dgm:t>
        <a:bodyPr/>
        <a:lstStyle/>
        <a:p>
          <a:endParaRPr lang="es-AR" sz="2000"/>
        </a:p>
      </dgm:t>
    </dgm:pt>
    <dgm:pt modelId="{D4E7F306-04CC-42E9-A961-0D1F39E6FFF1}" type="sibTrans" cxnId="{0B3F316B-9CBD-4077-A6BD-ABC7A8BD7FF1}">
      <dgm:prSet/>
      <dgm:spPr/>
      <dgm:t>
        <a:bodyPr/>
        <a:lstStyle/>
        <a:p>
          <a:endParaRPr lang="es-AR" sz="2000"/>
        </a:p>
      </dgm:t>
    </dgm:pt>
    <dgm:pt modelId="{246C4525-B0D6-41BA-A574-ABE64310BF56}" type="pres">
      <dgm:prSet presAssocID="{F37C2DD1-C8EC-420D-A812-744037FE495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C1716BB-0C54-4495-8005-8C7F1918732F}" type="pres">
      <dgm:prSet presAssocID="{858112E1-75F1-4BFE-994D-32A2DD2FACC4}" presName="composite" presStyleCnt="0"/>
      <dgm:spPr/>
    </dgm:pt>
    <dgm:pt modelId="{297C035D-7144-4181-B81B-3530981D8C8B}" type="pres">
      <dgm:prSet presAssocID="{858112E1-75F1-4BFE-994D-32A2DD2FACC4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4DBCF43-B52F-4275-92A3-56E6F40AAEAD}" type="pres">
      <dgm:prSet presAssocID="{858112E1-75F1-4BFE-994D-32A2DD2FACC4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F41395-E8EA-48A7-8226-C45F135F2CFB}" type="pres">
      <dgm:prSet presAssocID="{858112E1-75F1-4BFE-994D-32A2DD2FACC4}" presName="Accent" presStyleLbl="parChTrans1D1" presStyleIdx="0" presStyleCnt="5"/>
      <dgm:spPr/>
    </dgm:pt>
    <dgm:pt modelId="{18273CA1-9477-419D-8701-0EC2A8FD78AA}" type="pres">
      <dgm:prSet presAssocID="{548CB12F-A0E8-457B-9580-C6748C5CD5A4}" presName="sibTrans" presStyleCnt="0"/>
      <dgm:spPr/>
    </dgm:pt>
    <dgm:pt modelId="{B21DA048-AA00-4CDB-9FEA-FE8EFD807E7D}" type="pres">
      <dgm:prSet presAssocID="{85D54AEC-298D-4325-9E93-BA2BA8B12282}" presName="composite" presStyleCnt="0"/>
      <dgm:spPr/>
    </dgm:pt>
    <dgm:pt modelId="{7781583F-CBB0-43F9-9ADF-339362FDF4B3}" type="pres">
      <dgm:prSet presAssocID="{85D54AEC-298D-4325-9E93-BA2BA8B12282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D1D37E-88DC-4410-B0C2-23DCFAD0DD16}" type="pres">
      <dgm:prSet presAssocID="{85D54AEC-298D-4325-9E93-BA2BA8B12282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F7BD75-BCA2-4AD4-AB97-4FDBFEFF96EA}" type="pres">
      <dgm:prSet presAssocID="{85D54AEC-298D-4325-9E93-BA2BA8B12282}" presName="Accent" presStyleLbl="parChTrans1D1" presStyleIdx="1" presStyleCnt="5"/>
      <dgm:spPr/>
    </dgm:pt>
    <dgm:pt modelId="{C8B966DE-C8F3-4448-BD26-0DCFFC4D5A0B}" type="pres">
      <dgm:prSet presAssocID="{1DF224FE-DBD0-434E-BC8C-3CFAC9BE4B9A}" presName="sibTrans" presStyleCnt="0"/>
      <dgm:spPr/>
    </dgm:pt>
    <dgm:pt modelId="{0BC20BF2-3627-4344-B605-3C17254DC1B0}" type="pres">
      <dgm:prSet presAssocID="{193FC89B-3F2F-4BFF-A3BE-BA3DA2DBF2FB}" presName="composite" presStyleCnt="0"/>
      <dgm:spPr/>
    </dgm:pt>
    <dgm:pt modelId="{05A702EC-FB18-4C7D-8E7F-9075A39B6413}" type="pres">
      <dgm:prSet presAssocID="{193FC89B-3F2F-4BFF-A3BE-BA3DA2DBF2FB}" presName="First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B7CBBF-B2F5-45B7-85DD-D7F4F3E5B5BF}" type="pres">
      <dgm:prSet presAssocID="{193FC89B-3F2F-4BFF-A3BE-BA3DA2DBF2FB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F702C06-517F-46A3-AC0E-289A0DF7C56D}" type="pres">
      <dgm:prSet presAssocID="{193FC89B-3F2F-4BFF-A3BE-BA3DA2DBF2FB}" presName="Accent" presStyleLbl="parChTrans1D1" presStyleIdx="2" presStyleCnt="5"/>
      <dgm:spPr/>
    </dgm:pt>
    <dgm:pt modelId="{FDDFBBCB-A325-43EF-8A0A-3F8A4111E5E3}" type="pres">
      <dgm:prSet presAssocID="{ACB510A1-8E18-4E5E-824F-CF602E6E4401}" presName="sibTrans" presStyleCnt="0"/>
      <dgm:spPr/>
    </dgm:pt>
    <dgm:pt modelId="{BFE659C8-BAAD-453D-A63C-387D0C00A59B}" type="pres">
      <dgm:prSet presAssocID="{0BE83C23-03E3-46C8-9FDC-BB9ABE2A3926}" presName="composite" presStyleCnt="0"/>
      <dgm:spPr/>
    </dgm:pt>
    <dgm:pt modelId="{C2E9800C-850C-4CDE-B986-BA73678DFAC2}" type="pres">
      <dgm:prSet presAssocID="{0BE83C23-03E3-46C8-9FDC-BB9ABE2A3926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F96C9F-28B7-4324-A370-B939F1A2C63E}" type="pres">
      <dgm:prSet presAssocID="{0BE83C23-03E3-46C8-9FDC-BB9ABE2A3926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B94744-B95C-4303-BEFB-F95F18504C6F}" type="pres">
      <dgm:prSet presAssocID="{0BE83C23-03E3-46C8-9FDC-BB9ABE2A3926}" presName="Accent" presStyleLbl="parChTrans1D1" presStyleIdx="3" presStyleCnt="5"/>
      <dgm:spPr/>
    </dgm:pt>
    <dgm:pt modelId="{3BEED4DD-E995-4366-94CF-CE80B466D0A3}" type="pres">
      <dgm:prSet presAssocID="{A80C2DB8-6108-4261-9C22-1185D48C392B}" presName="sibTrans" presStyleCnt="0"/>
      <dgm:spPr/>
    </dgm:pt>
    <dgm:pt modelId="{D74DDD30-D1D8-49AC-956B-1F6958EC6DC8}" type="pres">
      <dgm:prSet presAssocID="{87594EB4-5A24-4279-8EC1-3595FB8CA4DC}" presName="composite" presStyleCnt="0"/>
      <dgm:spPr/>
    </dgm:pt>
    <dgm:pt modelId="{F8BDA44B-74D8-45D9-B5B9-2815B120C887}" type="pres">
      <dgm:prSet presAssocID="{87594EB4-5A24-4279-8EC1-3595FB8CA4DC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6592DB1-8D79-43D4-9B86-6A99E7A4FF0C}" type="pres">
      <dgm:prSet presAssocID="{87594EB4-5A24-4279-8EC1-3595FB8CA4DC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D7C60EB-114B-48BF-9606-DC1149BDB042}" type="pres">
      <dgm:prSet presAssocID="{87594EB4-5A24-4279-8EC1-3595FB8CA4DC}" presName="Accent" presStyleLbl="parChTrans1D1" presStyleIdx="4" presStyleCnt="5"/>
      <dgm:spPr/>
    </dgm:pt>
  </dgm:ptLst>
  <dgm:cxnLst>
    <dgm:cxn modelId="{346259D3-1FB2-4C1D-884C-DED2617FE154}" type="presOf" srcId="{884D3CCA-B905-4350-9FF5-A8C5E95BABAD}" destId="{7781583F-CBB0-43F9-9ADF-339362FDF4B3}" srcOrd="0" destOrd="0" presId="urn:microsoft.com/office/officeart/2011/layout/TabList"/>
    <dgm:cxn modelId="{0B3F316B-9CBD-4077-A6BD-ABC7A8BD7FF1}" srcId="{87594EB4-5A24-4279-8EC1-3595FB8CA4DC}" destId="{6FC0F1FC-6B94-4E28-B2E5-A60EC1FD91AA}" srcOrd="0" destOrd="0" parTransId="{E3D3C836-9733-456E-8951-948D66D73933}" sibTransId="{D4E7F306-04CC-42E9-A961-0D1F39E6FFF1}"/>
    <dgm:cxn modelId="{A8A4E7C1-EDFF-49CA-B412-1A3B3003DA90}" srcId="{0BE83C23-03E3-46C8-9FDC-BB9ABE2A3926}" destId="{06991402-60A8-43F6-B205-66B676F24356}" srcOrd="0" destOrd="0" parTransId="{DC5EC538-AB7A-4880-8941-F6509296E2BD}" sibTransId="{64D6073E-2D32-47CE-A35D-DB660B93C5E3}"/>
    <dgm:cxn modelId="{FC0C8DCC-7A42-4E94-94BB-A5E368ABF445}" srcId="{F37C2DD1-C8EC-420D-A812-744037FE495E}" destId="{87594EB4-5A24-4279-8EC1-3595FB8CA4DC}" srcOrd="4" destOrd="0" parTransId="{7DC1E071-2951-4463-AF73-BFFAC9F416BE}" sibTransId="{6D99F476-3149-4589-8F4E-7E3E8EE38D77}"/>
    <dgm:cxn modelId="{5B5CCAAD-3A1D-4ACC-9046-0BB6375579EC}" type="presOf" srcId="{47C88777-3F83-4471-86D2-3F7CA230D0BE}" destId="{05A702EC-FB18-4C7D-8E7F-9075A39B6413}" srcOrd="0" destOrd="0" presId="urn:microsoft.com/office/officeart/2011/layout/TabList"/>
    <dgm:cxn modelId="{34DE0FF5-4CE7-4DEA-82A4-4863A2192899}" srcId="{F37C2DD1-C8EC-420D-A812-744037FE495E}" destId="{0BE83C23-03E3-46C8-9FDC-BB9ABE2A3926}" srcOrd="3" destOrd="0" parTransId="{39238330-BD4D-4298-80C0-E008544A5137}" sibTransId="{A80C2DB8-6108-4261-9C22-1185D48C392B}"/>
    <dgm:cxn modelId="{9242DF59-CA24-443B-9416-27F7D342FA51}" srcId="{F37C2DD1-C8EC-420D-A812-744037FE495E}" destId="{193FC89B-3F2F-4BFF-A3BE-BA3DA2DBF2FB}" srcOrd="2" destOrd="0" parTransId="{044C6C29-0DF5-44B3-B8B4-4A3AABBC8211}" sibTransId="{ACB510A1-8E18-4E5E-824F-CF602E6E4401}"/>
    <dgm:cxn modelId="{EDF67630-10DB-4DEA-ACA3-4528865F31F7}" type="presOf" srcId="{85D54AEC-298D-4325-9E93-BA2BA8B12282}" destId="{9AD1D37E-88DC-4410-B0C2-23DCFAD0DD16}" srcOrd="0" destOrd="0" presId="urn:microsoft.com/office/officeart/2011/layout/TabList"/>
    <dgm:cxn modelId="{32D32FF5-D5EB-4A30-8478-B4C39DAEE3F3}" type="presOf" srcId="{AA11879B-4C7E-4E34-90B7-6C5B1246F389}" destId="{297C035D-7144-4181-B81B-3530981D8C8B}" srcOrd="0" destOrd="0" presId="urn:microsoft.com/office/officeart/2011/layout/TabList"/>
    <dgm:cxn modelId="{A5F0DBF0-BF74-47BA-AB3F-448BDAC9AA4B}" type="presOf" srcId="{193FC89B-3F2F-4BFF-A3BE-BA3DA2DBF2FB}" destId="{75B7CBBF-B2F5-45B7-85DD-D7F4F3E5B5BF}" srcOrd="0" destOrd="0" presId="urn:microsoft.com/office/officeart/2011/layout/TabList"/>
    <dgm:cxn modelId="{BED79A30-5263-4875-BA2C-259A11DD08C7}" srcId="{85D54AEC-298D-4325-9E93-BA2BA8B12282}" destId="{884D3CCA-B905-4350-9FF5-A8C5E95BABAD}" srcOrd="0" destOrd="0" parTransId="{235A06F1-BC47-4851-BC09-4D16EB208DE3}" sibTransId="{82000565-566C-4DA6-95E4-DFC9D9BBA6D7}"/>
    <dgm:cxn modelId="{A6222184-2A20-43BB-9259-0B5611CD3A14}" type="presOf" srcId="{06991402-60A8-43F6-B205-66B676F24356}" destId="{C2E9800C-850C-4CDE-B986-BA73678DFAC2}" srcOrd="0" destOrd="0" presId="urn:microsoft.com/office/officeart/2011/layout/TabList"/>
    <dgm:cxn modelId="{4E9D0504-556A-4EDA-9D96-C22FE203D733}" srcId="{F37C2DD1-C8EC-420D-A812-744037FE495E}" destId="{858112E1-75F1-4BFE-994D-32A2DD2FACC4}" srcOrd="0" destOrd="0" parTransId="{C1F5B37F-443F-4AE3-A468-9EC187B80EA3}" sibTransId="{548CB12F-A0E8-457B-9580-C6748C5CD5A4}"/>
    <dgm:cxn modelId="{B0E6DDE1-3F20-4964-A101-6626CD56F523}" type="presOf" srcId="{0BE83C23-03E3-46C8-9FDC-BB9ABE2A3926}" destId="{BEF96C9F-28B7-4324-A370-B939F1A2C63E}" srcOrd="0" destOrd="0" presId="urn:microsoft.com/office/officeart/2011/layout/TabList"/>
    <dgm:cxn modelId="{50A40A6D-E8EF-4628-B724-13AEBE16E8B3}" type="presOf" srcId="{87594EB4-5A24-4279-8EC1-3595FB8CA4DC}" destId="{E6592DB1-8D79-43D4-9B86-6A99E7A4FF0C}" srcOrd="0" destOrd="0" presId="urn:microsoft.com/office/officeart/2011/layout/TabList"/>
    <dgm:cxn modelId="{C0344C8E-A792-4467-9CA4-25620B351916}" srcId="{858112E1-75F1-4BFE-994D-32A2DD2FACC4}" destId="{AA11879B-4C7E-4E34-90B7-6C5B1246F389}" srcOrd="0" destOrd="0" parTransId="{42748A76-7423-4B66-8A65-6EF9E414BA60}" sibTransId="{678567C7-5FDF-4665-BF5D-EEE6E851A200}"/>
    <dgm:cxn modelId="{506CAC2C-0221-4166-A3FF-780633524990}" srcId="{F37C2DD1-C8EC-420D-A812-744037FE495E}" destId="{85D54AEC-298D-4325-9E93-BA2BA8B12282}" srcOrd="1" destOrd="0" parTransId="{2B952DBB-B5AF-4D6D-84E2-E3C41C237709}" sibTransId="{1DF224FE-DBD0-434E-BC8C-3CFAC9BE4B9A}"/>
    <dgm:cxn modelId="{1F0142F8-7E9F-4DD2-BF2B-841A6100CCD7}" type="presOf" srcId="{6FC0F1FC-6B94-4E28-B2E5-A60EC1FD91AA}" destId="{F8BDA44B-74D8-45D9-B5B9-2815B120C887}" srcOrd="0" destOrd="0" presId="urn:microsoft.com/office/officeart/2011/layout/TabList"/>
    <dgm:cxn modelId="{DE322980-E409-4B95-B07D-3A9BEA5E7165}" srcId="{193FC89B-3F2F-4BFF-A3BE-BA3DA2DBF2FB}" destId="{47C88777-3F83-4471-86D2-3F7CA230D0BE}" srcOrd="0" destOrd="0" parTransId="{8ABF0E45-DB1C-4631-8DD9-C770F3C291FC}" sibTransId="{12808460-1BF0-4F0B-87CB-826526BEA673}"/>
    <dgm:cxn modelId="{6955F9E7-2E5A-4930-BD8A-EB17093A4817}" type="presOf" srcId="{F37C2DD1-C8EC-420D-A812-744037FE495E}" destId="{246C4525-B0D6-41BA-A574-ABE64310BF56}" srcOrd="0" destOrd="0" presId="urn:microsoft.com/office/officeart/2011/layout/TabList"/>
    <dgm:cxn modelId="{CDB587C8-4D28-4A85-AD2D-4E9A262928C5}" type="presOf" srcId="{858112E1-75F1-4BFE-994D-32A2DD2FACC4}" destId="{84DBCF43-B52F-4275-92A3-56E6F40AAEAD}" srcOrd="0" destOrd="0" presId="urn:microsoft.com/office/officeart/2011/layout/TabList"/>
    <dgm:cxn modelId="{D420EF46-C9F9-4A3A-97F2-F933AC209040}" type="presParOf" srcId="{246C4525-B0D6-41BA-A574-ABE64310BF56}" destId="{7C1716BB-0C54-4495-8005-8C7F1918732F}" srcOrd="0" destOrd="0" presId="urn:microsoft.com/office/officeart/2011/layout/TabList"/>
    <dgm:cxn modelId="{63D729C7-6FBF-444D-B188-CCFA9936A9A7}" type="presParOf" srcId="{7C1716BB-0C54-4495-8005-8C7F1918732F}" destId="{297C035D-7144-4181-B81B-3530981D8C8B}" srcOrd="0" destOrd="0" presId="urn:microsoft.com/office/officeart/2011/layout/TabList"/>
    <dgm:cxn modelId="{073C9C6C-F4F8-4C77-AD39-D040A2B1E8FF}" type="presParOf" srcId="{7C1716BB-0C54-4495-8005-8C7F1918732F}" destId="{84DBCF43-B52F-4275-92A3-56E6F40AAEAD}" srcOrd="1" destOrd="0" presId="urn:microsoft.com/office/officeart/2011/layout/TabList"/>
    <dgm:cxn modelId="{67FACEA2-70B3-4532-ABC3-E2EEF266A880}" type="presParOf" srcId="{7C1716BB-0C54-4495-8005-8C7F1918732F}" destId="{C1F41395-E8EA-48A7-8226-C45F135F2CFB}" srcOrd="2" destOrd="0" presId="urn:microsoft.com/office/officeart/2011/layout/TabList"/>
    <dgm:cxn modelId="{F9888F37-98F3-4E6E-85DF-3C5B245502E5}" type="presParOf" srcId="{246C4525-B0D6-41BA-A574-ABE64310BF56}" destId="{18273CA1-9477-419D-8701-0EC2A8FD78AA}" srcOrd="1" destOrd="0" presId="urn:microsoft.com/office/officeart/2011/layout/TabList"/>
    <dgm:cxn modelId="{807B4B53-4533-4F57-A69A-F586B72019BA}" type="presParOf" srcId="{246C4525-B0D6-41BA-A574-ABE64310BF56}" destId="{B21DA048-AA00-4CDB-9FEA-FE8EFD807E7D}" srcOrd="2" destOrd="0" presId="urn:microsoft.com/office/officeart/2011/layout/TabList"/>
    <dgm:cxn modelId="{962D0312-DC24-42E3-8DCA-E63EFE9F7176}" type="presParOf" srcId="{B21DA048-AA00-4CDB-9FEA-FE8EFD807E7D}" destId="{7781583F-CBB0-43F9-9ADF-339362FDF4B3}" srcOrd="0" destOrd="0" presId="urn:microsoft.com/office/officeart/2011/layout/TabList"/>
    <dgm:cxn modelId="{39811D47-A503-45B9-AC85-9E89F2F05C06}" type="presParOf" srcId="{B21DA048-AA00-4CDB-9FEA-FE8EFD807E7D}" destId="{9AD1D37E-88DC-4410-B0C2-23DCFAD0DD16}" srcOrd="1" destOrd="0" presId="urn:microsoft.com/office/officeart/2011/layout/TabList"/>
    <dgm:cxn modelId="{C331B34B-D152-4617-922D-B65858827B53}" type="presParOf" srcId="{B21DA048-AA00-4CDB-9FEA-FE8EFD807E7D}" destId="{8FF7BD75-BCA2-4AD4-AB97-4FDBFEFF96EA}" srcOrd="2" destOrd="0" presId="urn:microsoft.com/office/officeart/2011/layout/TabList"/>
    <dgm:cxn modelId="{97B848F7-8A22-4176-BCEC-53C12763F958}" type="presParOf" srcId="{246C4525-B0D6-41BA-A574-ABE64310BF56}" destId="{C8B966DE-C8F3-4448-BD26-0DCFFC4D5A0B}" srcOrd="3" destOrd="0" presId="urn:microsoft.com/office/officeart/2011/layout/TabList"/>
    <dgm:cxn modelId="{C2A0DDE1-6B3D-4547-8B5B-831A474D38EE}" type="presParOf" srcId="{246C4525-B0D6-41BA-A574-ABE64310BF56}" destId="{0BC20BF2-3627-4344-B605-3C17254DC1B0}" srcOrd="4" destOrd="0" presId="urn:microsoft.com/office/officeart/2011/layout/TabList"/>
    <dgm:cxn modelId="{9B24EAC0-5AD7-4794-B382-533EFC0740BC}" type="presParOf" srcId="{0BC20BF2-3627-4344-B605-3C17254DC1B0}" destId="{05A702EC-FB18-4C7D-8E7F-9075A39B6413}" srcOrd="0" destOrd="0" presId="urn:microsoft.com/office/officeart/2011/layout/TabList"/>
    <dgm:cxn modelId="{F588B233-0063-4BA4-920F-9B607E057C88}" type="presParOf" srcId="{0BC20BF2-3627-4344-B605-3C17254DC1B0}" destId="{75B7CBBF-B2F5-45B7-85DD-D7F4F3E5B5BF}" srcOrd="1" destOrd="0" presId="urn:microsoft.com/office/officeart/2011/layout/TabList"/>
    <dgm:cxn modelId="{3F1E9D1C-9FC5-4BBC-B64D-31FB3881E647}" type="presParOf" srcId="{0BC20BF2-3627-4344-B605-3C17254DC1B0}" destId="{2F702C06-517F-46A3-AC0E-289A0DF7C56D}" srcOrd="2" destOrd="0" presId="urn:microsoft.com/office/officeart/2011/layout/TabList"/>
    <dgm:cxn modelId="{25BDE9A1-7A5B-48D4-8DC2-2D96F163547F}" type="presParOf" srcId="{246C4525-B0D6-41BA-A574-ABE64310BF56}" destId="{FDDFBBCB-A325-43EF-8A0A-3F8A4111E5E3}" srcOrd="5" destOrd="0" presId="urn:microsoft.com/office/officeart/2011/layout/TabList"/>
    <dgm:cxn modelId="{C4CB0227-7F6B-4889-90BF-9E812ABA5580}" type="presParOf" srcId="{246C4525-B0D6-41BA-A574-ABE64310BF56}" destId="{BFE659C8-BAAD-453D-A63C-387D0C00A59B}" srcOrd="6" destOrd="0" presId="urn:microsoft.com/office/officeart/2011/layout/TabList"/>
    <dgm:cxn modelId="{A67FFD7E-91F6-4834-9C5B-2F2E7A4AB429}" type="presParOf" srcId="{BFE659C8-BAAD-453D-A63C-387D0C00A59B}" destId="{C2E9800C-850C-4CDE-B986-BA73678DFAC2}" srcOrd="0" destOrd="0" presId="urn:microsoft.com/office/officeart/2011/layout/TabList"/>
    <dgm:cxn modelId="{71C85140-1679-46A4-A353-058E39D31531}" type="presParOf" srcId="{BFE659C8-BAAD-453D-A63C-387D0C00A59B}" destId="{BEF96C9F-28B7-4324-A370-B939F1A2C63E}" srcOrd="1" destOrd="0" presId="urn:microsoft.com/office/officeart/2011/layout/TabList"/>
    <dgm:cxn modelId="{6DF996FC-2429-4DE0-AE90-AC7C4A813E81}" type="presParOf" srcId="{BFE659C8-BAAD-453D-A63C-387D0C00A59B}" destId="{1FB94744-B95C-4303-BEFB-F95F18504C6F}" srcOrd="2" destOrd="0" presId="urn:microsoft.com/office/officeart/2011/layout/TabList"/>
    <dgm:cxn modelId="{AF49AF9C-AE7B-4C0A-ABD5-5997AA2FCA12}" type="presParOf" srcId="{246C4525-B0D6-41BA-A574-ABE64310BF56}" destId="{3BEED4DD-E995-4366-94CF-CE80B466D0A3}" srcOrd="7" destOrd="0" presId="urn:microsoft.com/office/officeart/2011/layout/TabList"/>
    <dgm:cxn modelId="{96B05A15-A9DA-4CEB-B256-27B6FA28315A}" type="presParOf" srcId="{246C4525-B0D6-41BA-A574-ABE64310BF56}" destId="{D74DDD30-D1D8-49AC-956B-1F6958EC6DC8}" srcOrd="8" destOrd="0" presId="urn:microsoft.com/office/officeart/2011/layout/TabList"/>
    <dgm:cxn modelId="{CF545048-96F8-454A-B657-3CB11FF34407}" type="presParOf" srcId="{D74DDD30-D1D8-49AC-956B-1F6958EC6DC8}" destId="{F8BDA44B-74D8-45D9-B5B9-2815B120C887}" srcOrd="0" destOrd="0" presId="urn:microsoft.com/office/officeart/2011/layout/TabList"/>
    <dgm:cxn modelId="{B047DA1A-24E3-44CB-9803-6151B9C807B6}" type="presParOf" srcId="{D74DDD30-D1D8-49AC-956B-1F6958EC6DC8}" destId="{E6592DB1-8D79-43D4-9B86-6A99E7A4FF0C}" srcOrd="1" destOrd="0" presId="urn:microsoft.com/office/officeart/2011/layout/TabList"/>
    <dgm:cxn modelId="{925363E3-764F-4B9B-97E0-18D8C8E57D7F}" type="presParOf" srcId="{D74DDD30-D1D8-49AC-956B-1F6958EC6DC8}" destId="{5D7C60EB-114B-48BF-9606-DC1149BDB042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2F8665-FDB8-411F-921E-3393436CE70C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7F0277CA-E98C-484E-8992-687811708DDE}">
      <dgm:prSet phldrT="[Texto]" custT="1"/>
      <dgm:spPr>
        <a:solidFill>
          <a:schemeClr val="accent4">
            <a:hueOff val="0"/>
            <a:satOff val="0"/>
            <a:lumOff val="0"/>
            <a:alpha val="37000"/>
          </a:schemeClr>
        </a:solidFill>
      </dgm:spPr>
      <dgm:t>
        <a:bodyPr/>
        <a:lstStyle/>
        <a:p>
          <a:r>
            <a:rPr lang="es-MX" sz="2400" b="1" dirty="0" smtClean="0"/>
            <a:t>Tipologías Familiares</a:t>
          </a:r>
          <a:endParaRPr lang="es-AR" sz="2400" b="1" dirty="0"/>
        </a:p>
      </dgm:t>
    </dgm:pt>
    <dgm:pt modelId="{47410E29-1288-4779-9734-6AC2BFC5D6CE}" type="parTrans" cxnId="{FF56DEC3-B1B2-4A65-9A1D-5C3E3787B51B}">
      <dgm:prSet/>
      <dgm:spPr/>
      <dgm:t>
        <a:bodyPr/>
        <a:lstStyle/>
        <a:p>
          <a:endParaRPr lang="es-AR" sz="4400"/>
        </a:p>
      </dgm:t>
    </dgm:pt>
    <dgm:pt modelId="{18D07DE9-7FD8-470B-A765-C45C9A2E950F}" type="sibTrans" cxnId="{FF56DEC3-B1B2-4A65-9A1D-5C3E3787B51B}">
      <dgm:prSet/>
      <dgm:spPr/>
      <dgm:t>
        <a:bodyPr/>
        <a:lstStyle/>
        <a:p>
          <a:endParaRPr lang="es-AR" sz="4400"/>
        </a:p>
      </dgm:t>
    </dgm:pt>
    <dgm:pt modelId="{CA554355-0F9F-4A7F-9E0E-517437D78A1C}">
      <dgm:prSet phldrT="[Texto]" custT="1"/>
      <dgm:spPr>
        <a:solidFill>
          <a:schemeClr val="accent5">
            <a:hueOff val="0"/>
            <a:satOff val="0"/>
            <a:lumOff val="0"/>
            <a:alpha val="12000"/>
          </a:schemeClr>
        </a:solidFill>
      </dgm:spPr>
      <dgm:t>
        <a:bodyPr/>
        <a:lstStyle/>
        <a:p>
          <a:r>
            <a:rPr lang="es-MX" sz="2000" b="1" dirty="0" smtClean="0"/>
            <a:t>Familia Multiproblemáticas</a:t>
          </a:r>
          <a:endParaRPr lang="es-AR" sz="2000" b="1" dirty="0"/>
        </a:p>
      </dgm:t>
    </dgm:pt>
    <dgm:pt modelId="{8E762267-5F15-44CB-98EB-152939E8360F}" type="parTrans" cxnId="{2A234D62-2C51-4D5B-84EB-032327FEA656}">
      <dgm:prSet/>
      <dgm:spPr/>
      <dgm:t>
        <a:bodyPr/>
        <a:lstStyle/>
        <a:p>
          <a:endParaRPr lang="es-AR" sz="4400"/>
        </a:p>
      </dgm:t>
    </dgm:pt>
    <dgm:pt modelId="{40F20BFD-DD66-4507-9DBC-A22ADA892B4D}" type="sibTrans" cxnId="{2A234D62-2C51-4D5B-84EB-032327FEA656}">
      <dgm:prSet/>
      <dgm:spPr/>
      <dgm:t>
        <a:bodyPr/>
        <a:lstStyle/>
        <a:p>
          <a:endParaRPr lang="es-AR" sz="4400"/>
        </a:p>
      </dgm:t>
    </dgm:pt>
    <dgm:pt modelId="{318B9616-D3B4-4ABD-893E-99A7E32C2807}">
      <dgm:prSet phldrT="[Texto]" custT="1"/>
      <dgm:spPr>
        <a:solidFill>
          <a:schemeClr val="accent5">
            <a:hueOff val="-2483469"/>
            <a:satOff val="9953"/>
            <a:lumOff val="2157"/>
            <a:alpha val="34000"/>
          </a:schemeClr>
        </a:solidFill>
      </dgm:spPr>
      <dgm:t>
        <a:bodyPr/>
        <a:lstStyle/>
        <a:p>
          <a:r>
            <a:rPr lang="es-MX" sz="2000" b="1" dirty="0" smtClean="0"/>
            <a:t>Familia Disgregada</a:t>
          </a:r>
          <a:endParaRPr lang="es-AR" sz="2000" b="1" dirty="0"/>
        </a:p>
      </dgm:t>
    </dgm:pt>
    <dgm:pt modelId="{3E453B25-5A29-4B61-BEE9-ED959054CB07}" type="parTrans" cxnId="{68034787-D61C-45C1-AF0F-8580D35FFF14}">
      <dgm:prSet/>
      <dgm:spPr/>
      <dgm:t>
        <a:bodyPr/>
        <a:lstStyle/>
        <a:p>
          <a:endParaRPr lang="es-AR" sz="4400"/>
        </a:p>
      </dgm:t>
    </dgm:pt>
    <dgm:pt modelId="{30CB9923-752B-46FC-B540-CD04D3BBB9D9}" type="sibTrans" cxnId="{68034787-D61C-45C1-AF0F-8580D35FFF14}">
      <dgm:prSet/>
      <dgm:spPr>
        <a:solidFill>
          <a:schemeClr val="accent5">
            <a:hueOff val="-2483469"/>
            <a:satOff val="9953"/>
            <a:lumOff val="2157"/>
            <a:alpha val="50000"/>
          </a:schemeClr>
        </a:solidFill>
      </dgm:spPr>
      <dgm:t>
        <a:bodyPr/>
        <a:lstStyle/>
        <a:p>
          <a:endParaRPr lang="es-AR" sz="4400"/>
        </a:p>
      </dgm:t>
    </dgm:pt>
    <dgm:pt modelId="{74482EB6-7973-4DE0-9E5A-1D51421AB438}">
      <dgm:prSet phldrT="[Texto]" custT="1"/>
      <dgm:spPr>
        <a:solidFill>
          <a:schemeClr val="accent5">
            <a:hueOff val="-4966938"/>
            <a:satOff val="19906"/>
            <a:lumOff val="4314"/>
            <a:alpha val="55000"/>
          </a:schemeClr>
        </a:solidFill>
      </dgm:spPr>
      <dgm:t>
        <a:bodyPr/>
        <a:lstStyle/>
        <a:p>
          <a:r>
            <a:rPr lang="es-MX" sz="2400" b="1" dirty="0" smtClean="0"/>
            <a:t>Familia Toxica</a:t>
          </a:r>
          <a:endParaRPr lang="es-AR" sz="2400" b="1" dirty="0"/>
        </a:p>
      </dgm:t>
    </dgm:pt>
    <dgm:pt modelId="{A201DE03-5291-46FB-A9CC-07DDFC1D814E}" type="parTrans" cxnId="{F95B0BA9-F862-4A80-8E41-7514DC077F20}">
      <dgm:prSet/>
      <dgm:spPr/>
      <dgm:t>
        <a:bodyPr/>
        <a:lstStyle/>
        <a:p>
          <a:endParaRPr lang="es-AR" sz="4400"/>
        </a:p>
      </dgm:t>
    </dgm:pt>
    <dgm:pt modelId="{747E0203-0C74-4B36-A310-755121B04D43}" type="sibTrans" cxnId="{F95B0BA9-F862-4A80-8E41-7514DC077F20}">
      <dgm:prSet/>
      <dgm:spPr/>
      <dgm:t>
        <a:bodyPr/>
        <a:lstStyle/>
        <a:p>
          <a:endParaRPr lang="es-AR" sz="4400"/>
        </a:p>
      </dgm:t>
    </dgm:pt>
    <dgm:pt modelId="{7EE68BBD-7845-4016-B9F7-73CE0B5A6DFB}">
      <dgm:prSet phldrT="[Texto]" custT="1"/>
      <dgm:spPr>
        <a:solidFill>
          <a:schemeClr val="accent5">
            <a:hueOff val="-7450407"/>
            <a:satOff val="29858"/>
            <a:lumOff val="6471"/>
            <a:alpha val="50000"/>
          </a:schemeClr>
        </a:solidFill>
      </dgm:spPr>
      <dgm:t>
        <a:bodyPr/>
        <a:lstStyle/>
        <a:p>
          <a:r>
            <a:rPr lang="es-MX" sz="1800" b="1" dirty="0" smtClean="0"/>
            <a:t>Familia Traumática</a:t>
          </a:r>
          <a:endParaRPr lang="es-AR" sz="1800" b="1" dirty="0"/>
        </a:p>
      </dgm:t>
    </dgm:pt>
    <dgm:pt modelId="{F33EE18C-FBF8-4F42-B614-01BB8DDC4FF8}" type="parTrans" cxnId="{545F208D-174F-4923-B2DA-647FAB572DE7}">
      <dgm:prSet/>
      <dgm:spPr/>
      <dgm:t>
        <a:bodyPr/>
        <a:lstStyle/>
        <a:p>
          <a:endParaRPr lang="es-AR" sz="4400"/>
        </a:p>
      </dgm:t>
    </dgm:pt>
    <dgm:pt modelId="{146B29EC-A93D-4DA5-BF63-736B15A81A7B}" type="sibTrans" cxnId="{545F208D-174F-4923-B2DA-647FAB572DE7}">
      <dgm:prSet/>
      <dgm:spPr/>
      <dgm:t>
        <a:bodyPr/>
        <a:lstStyle/>
        <a:p>
          <a:endParaRPr lang="es-AR" sz="4400"/>
        </a:p>
      </dgm:t>
    </dgm:pt>
    <dgm:pt modelId="{738A622B-B49D-44D1-9BC9-2277F57780ED}">
      <dgm:prSet phldrT="[Texto]" custT="1"/>
      <dgm:spPr>
        <a:solidFill>
          <a:schemeClr val="accent5">
            <a:hueOff val="-9933876"/>
            <a:satOff val="39811"/>
            <a:lumOff val="8628"/>
            <a:alpha val="50000"/>
          </a:schemeClr>
        </a:solidFill>
      </dgm:spPr>
      <dgm:t>
        <a:bodyPr/>
        <a:lstStyle/>
        <a:p>
          <a:r>
            <a:rPr lang="es-MX" sz="2400" b="1" dirty="0" smtClean="0"/>
            <a:t>Familia Nominal</a:t>
          </a:r>
          <a:endParaRPr lang="es-AR" sz="2400" b="1" dirty="0"/>
        </a:p>
      </dgm:t>
    </dgm:pt>
    <dgm:pt modelId="{032DE5D1-C0BF-4081-AFCF-C6D1AEDB2143}" type="parTrans" cxnId="{674F3861-EA87-484A-8EF6-16089D47D7D5}">
      <dgm:prSet/>
      <dgm:spPr/>
      <dgm:t>
        <a:bodyPr/>
        <a:lstStyle/>
        <a:p>
          <a:endParaRPr lang="es-AR" sz="4400"/>
        </a:p>
      </dgm:t>
    </dgm:pt>
    <dgm:pt modelId="{6439A2E5-DDE1-49A3-AB21-3F199DD9A6E4}" type="sibTrans" cxnId="{674F3861-EA87-484A-8EF6-16089D47D7D5}">
      <dgm:prSet/>
      <dgm:spPr>
        <a:solidFill>
          <a:schemeClr val="accent5">
            <a:hueOff val="-9933876"/>
            <a:satOff val="39811"/>
            <a:lumOff val="8628"/>
            <a:alpha val="50000"/>
          </a:schemeClr>
        </a:solidFill>
      </dgm:spPr>
      <dgm:t>
        <a:bodyPr/>
        <a:lstStyle/>
        <a:p>
          <a:endParaRPr lang="es-AR" sz="4400"/>
        </a:p>
      </dgm:t>
    </dgm:pt>
    <dgm:pt modelId="{62CFF924-24E7-461B-ADBC-716864E4486C}" type="pres">
      <dgm:prSet presAssocID="{1E2F8665-FDB8-411F-921E-3393436CE70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04AF9B-DD59-462E-9B73-23B12DA63094}" type="pres">
      <dgm:prSet presAssocID="{7F0277CA-E98C-484E-8992-687811708DDE}" presName="centerShape" presStyleLbl="node0" presStyleIdx="0" presStyleCnt="1"/>
      <dgm:spPr/>
      <dgm:t>
        <a:bodyPr/>
        <a:lstStyle/>
        <a:p>
          <a:endParaRPr lang="es-ES"/>
        </a:p>
      </dgm:t>
    </dgm:pt>
    <dgm:pt modelId="{E07A6C0C-CF2F-43E1-AA9B-92ABA48B0F7C}" type="pres">
      <dgm:prSet presAssocID="{CA554355-0F9F-4A7F-9E0E-517437D78A1C}" presName="node" presStyleLbl="node1" presStyleIdx="0" presStyleCnt="5" custScaleX="132375" custScaleY="12299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5B126FF-7649-44E5-972C-45E1337FB8B7}" type="pres">
      <dgm:prSet presAssocID="{CA554355-0F9F-4A7F-9E0E-517437D78A1C}" presName="dummy" presStyleCnt="0"/>
      <dgm:spPr/>
    </dgm:pt>
    <dgm:pt modelId="{3D695E50-C154-470D-8305-1A5416CFA79E}" type="pres">
      <dgm:prSet presAssocID="{40F20BFD-DD66-4507-9DBC-A22ADA892B4D}" presName="sibTrans" presStyleLbl="sibTrans2D1" presStyleIdx="0" presStyleCnt="5"/>
      <dgm:spPr/>
      <dgm:t>
        <a:bodyPr/>
        <a:lstStyle/>
        <a:p>
          <a:endParaRPr lang="es-ES"/>
        </a:p>
      </dgm:t>
    </dgm:pt>
    <dgm:pt modelId="{C6FCEE62-A041-4DD3-9C71-87046EBB5BDF}" type="pres">
      <dgm:prSet presAssocID="{318B9616-D3B4-4ABD-893E-99A7E32C2807}" presName="node" presStyleLbl="node1" presStyleIdx="1" presStyleCnt="5" custScaleX="121873" custScaleY="1214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072732-AA50-4C91-9A68-BC4552D9D440}" type="pres">
      <dgm:prSet presAssocID="{318B9616-D3B4-4ABD-893E-99A7E32C2807}" presName="dummy" presStyleCnt="0"/>
      <dgm:spPr/>
    </dgm:pt>
    <dgm:pt modelId="{D7D8C574-FDC9-4174-88A6-CD30435674D1}" type="pres">
      <dgm:prSet presAssocID="{30CB9923-752B-46FC-B540-CD04D3BBB9D9}" presName="sibTrans" presStyleLbl="sibTrans2D1" presStyleIdx="1" presStyleCnt="5"/>
      <dgm:spPr/>
      <dgm:t>
        <a:bodyPr/>
        <a:lstStyle/>
        <a:p>
          <a:endParaRPr lang="es-ES"/>
        </a:p>
      </dgm:t>
    </dgm:pt>
    <dgm:pt modelId="{D9992476-3AED-4B51-AACF-7BE61DA6633E}" type="pres">
      <dgm:prSet presAssocID="{74482EB6-7973-4DE0-9E5A-1D51421AB438}" presName="node" presStyleLbl="node1" presStyleIdx="2" presStyleCnt="5" custScaleX="112818" custScaleY="1138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36588C-CAF0-4710-A6AC-58E1B2B3DC63}" type="pres">
      <dgm:prSet presAssocID="{74482EB6-7973-4DE0-9E5A-1D51421AB438}" presName="dummy" presStyleCnt="0"/>
      <dgm:spPr/>
    </dgm:pt>
    <dgm:pt modelId="{9296D67E-B860-4198-AACC-9804860B72D9}" type="pres">
      <dgm:prSet presAssocID="{747E0203-0C74-4B36-A310-755121B04D43}" presName="sibTrans" presStyleLbl="sibTrans2D1" presStyleIdx="2" presStyleCnt="5"/>
      <dgm:spPr/>
      <dgm:t>
        <a:bodyPr/>
        <a:lstStyle/>
        <a:p>
          <a:endParaRPr lang="es-ES"/>
        </a:p>
      </dgm:t>
    </dgm:pt>
    <dgm:pt modelId="{72BE7405-B8D6-4347-A8E6-2CD03A97300D}" type="pres">
      <dgm:prSet presAssocID="{7EE68BBD-7845-4016-B9F7-73CE0B5A6DFB}" presName="node" presStyleLbl="node1" presStyleIdx="3" presStyleCnt="5" custScaleX="113270" custScaleY="1095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D28D86-F0D7-40E9-90B8-06C29736D39A}" type="pres">
      <dgm:prSet presAssocID="{7EE68BBD-7845-4016-B9F7-73CE0B5A6DFB}" presName="dummy" presStyleCnt="0"/>
      <dgm:spPr/>
    </dgm:pt>
    <dgm:pt modelId="{B0F9A28E-B201-404D-BFC3-B4F5389C118A}" type="pres">
      <dgm:prSet presAssocID="{146B29EC-A93D-4DA5-BF63-736B15A81A7B}" presName="sibTrans" presStyleLbl="sibTrans2D1" presStyleIdx="3" presStyleCnt="5"/>
      <dgm:spPr/>
      <dgm:t>
        <a:bodyPr/>
        <a:lstStyle/>
        <a:p>
          <a:endParaRPr lang="es-ES"/>
        </a:p>
      </dgm:t>
    </dgm:pt>
    <dgm:pt modelId="{2397D873-6E6C-4B05-B381-3B45AD29A65C}" type="pres">
      <dgm:prSet presAssocID="{738A622B-B49D-44D1-9BC9-2277F57780ED}" presName="node" presStyleLbl="node1" presStyleIdx="4" presStyleCnt="5" custScaleX="109960" custScaleY="109543" custRadScaleRad="99124" custRadScaleInc="-31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69F5FC-88FD-4EDD-BDF7-A2BD812C7EDF}" type="pres">
      <dgm:prSet presAssocID="{738A622B-B49D-44D1-9BC9-2277F57780ED}" presName="dummy" presStyleCnt="0"/>
      <dgm:spPr/>
    </dgm:pt>
    <dgm:pt modelId="{2B0B0D36-A41E-432D-A0D7-D3ED4D15BBD5}" type="pres">
      <dgm:prSet presAssocID="{6439A2E5-DDE1-49A3-AB21-3F199DD9A6E4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B75B137B-51A6-4EEB-AFC1-876D20BB5858}" type="presOf" srcId="{40F20BFD-DD66-4507-9DBC-A22ADA892B4D}" destId="{3D695E50-C154-470D-8305-1A5416CFA79E}" srcOrd="0" destOrd="0" presId="urn:microsoft.com/office/officeart/2005/8/layout/radial6"/>
    <dgm:cxn modelId="{B0A37652-59A2-4F37-817A-7F101C9E61F5}" type="presOf" srcId="{318B9616-D3B4-4ABD-893E-99A7E32C2807}" destId="{C6FCEE62-A041-4DD3-9C71-87046EBB5BDF}" srcOrd="0" destOrd="0" presId="urn:microsoft.com/office/officeart/2005/8/layout/radial6"/>
    <dgm:cxn modelId="{D2AEC782-7F4F-41FE-A270-4F81BB81E767}" type="presOf" srcId="{CA554355-0F9F-4A7F-9E0E-517437D78A1C}" destId="{E07A6C0C-CF2F-43E1-AA9B-92ABA48B0F7C}" srcOrd="0" destOrd="0" presId="urn:microsoft.com/office/officeart/2005/8/layout/radial6"/>
    <dgm:cxn modelId="{29D935A0-1B3B-4156-B4A4-3D759242903A}" type="presOf" srcId="{30CB9923-752B-46FC-B540-CD04D3BBB9D9}" destId="{D7D8C574-FDC9-4174-88A6-CD30435674D1}" srcOrd="0" destOrd="0" presId="urn:microsoft.com/office/officeart/2005/8/layout/radial6"/>
    <dgm:cxn modelId="{B3A685F6-2C19-46B8-9109-ED39F54D4028}" type="presOf" srcId="{146B29EC-A93D-4DA5-BF63-736B15A81A7B}" destId="{B0F9A28E-B201-404D-BFC3-B4F5389C118A}" srcOrd="0" destOrd="0" presId="urn:microsoft.com/office/officeart/2005/8/layout/radial6"/>
    <dgm:cxn modelId="{FF56DEC3-B1B2-4A65-9A1D-5C3E3787B51B}" srcId="{1E2F8665-FDB8-411F-921E-3393436CE70C}" destId="{7F0277CA-E98C-484E-8992-687811708DDE}" srcOrd="0" destOrd="0" parTransId="{47410E29-1288-4779-9734-6AC2BFC5D6CE}" sibTransId="{18D07DE9-7FD8-470B-A765-C45C9A2E950F}"/>
    <dgm:cxn modelId="{E7D788E4-3E1B-4019-BA92-B6678FBD3BA7}" type="presOf" srcId="{7EE68BBD-7845-4016-B9F7-73CE0B5A6DFB}" destId="{72BE7405-B8D6-4347-A8E6-2CD03A97300D}" srcOrd="0" destOrd="0" presId="urn:microsoft.com/office/officeart/2005/8/layout/radial6"/>
    <dgm:cxn modelId="{FC189103-1075-4A08-A2EE-BDB83865964E}" type="presOf" srcId="{738A622B-B49D-44D1-9BC9-2277F57780ED}" destId="{2397D873-6E6C-4B05-B381-3B45AD29A65C}" srcOrd="0" destOrd="0" presId="urn:microsoft.com/office/officeart/2005/8/layout/radial6"/>
    <dgm:cxn modelId="{182B935F-E029-4978-9B7F-F829F492AE94}" type="presOf" srcId="{7F0277CA-E98C-484E-8992-687811708DDE}" destId="{8C04AF9B-DD59-462E-9B73-23B12DA63094}" srcOrd="0" destOrd="0" presId="urn:microsoft.com/office/officeart/2005/8/layout/radial6"/>
    <dgm:cxn modelId="{68034787-D61C-45C1-AF0F-8580D35FFF14}" srcId="{7F0277CA-E98C-484E-8992-687811708DDE}" destId="{318B9616-D3B4-4ABD-893E-99A7E32C2807}" srcOrd="1" destOrd="0" parTransId="{3E453B25-5A29-4B61-BEE9-ED959054CB07}" sibTransId="{30CB9923-752B-46FC-B540-CD04D3BBB9D9}"/>
    <dgm:cxn modelId="{252E3FBA-0332-4505-848F-4EDFB92FA71E}" type="presOf" srcId="{6439A2E5-DDE1-49A3-AB21-3F199DD9A6E4}" destId="{2B0B0D36-A41E-432D-A0D7-D3ED4D15BBD5}" srcOrd="0" destOrd="0" presId="urn:microsoft.com/office/officeart/2005/8/layout/radial6"/>
    <dgm:cxn modelId="{C0BAC950-D1C8-4792-A536-A15C37D0CC58}" type="presOf" srcId="{1E2F8665-FDB8-411F-921E-3393436CE70C}" destId="{62CFF924-24E7-461B-ADBC-716864E4486C}" srcOrd="0" destOrd="0" presId="urn:microsoft.com/office/officeart/2005/8/layout/radial6"/>
    <dgm:cxn modelId="{F5E702D0-C5E0-4B90-ABE1-D170619C6685}" type="presOf" srcId="{74482EB6-7973-4DE0-9E5A-1D51421AB438}" destId="{D9992476-3AED-4B51-AACF-7BE61DA6633E}" srcOrd="0" destOrd="0" presId="urn:microsoft.com/office/officeart/2005/8/layout/radial6"/>
    <dgm:cxn modelId="{DBFED9EF-CC4C-4999-8D13-FAF3E34DDDBC}" type="presOf" srcId="{747E0203-0C74-4B36-A310-755121B04D43}" destId="{9296D67E-B860-4198-AACC-9804860B72D9}" srcOrd="0" destOrd="0" presId="urn:microsoft.com/office/officeart/2005/8/layout/radial6"/>
    <dgm:cxn modelId="{545F208D-174F-4923-B2DA-647FAB572DE7}" srcId="{7F0277CA-E98C-484E-8992-687811708DDE}" destId="{7EE68BBD-7845-4016-B9F7-73CE0B5A6DFB}" srcOrd="3" destOrd="0" parTransId="{F33EE18C-FBF8-4F42-B614-01BB8DDC4FF8}" sibTransId="{146B29EC-A93D-4DA5-BF63-736B15A81A7B}"/>
    <dgm:cxn modelId="{674F3861-EA87-484A-8EF6-16089D47D7D5}" srcId="{7F0277CA-E98C-484E-8992-687811708DDE}" destId="{738A622B-B49D-44D1-9BC9-2277F57780ED}" srcOrd="4" destOrd="0" parTransId="{032DE5D1-C0BF-4081-AFCF-C6D1AEDB2143}" sibTransId="{6439A2E5-DDE1-49A3-AB21-3F199DD9A6E4}"/>
    <dgm:cxn modelId="{2A234D62-2C51-4D5B-84EB-032327FEA656}" srcId="{7F0277CA-E98C-484E-8992-687811708DDE}" destId="{CA554355-0F9F-4A7F-9E0E-517437D78A1C}" srcOrd="0" destOrd="0" parTransId="{8E762267-5F15-44CB-98EB-152939E8360F}" sibTransId="{40F20BFD-DD66-4507-9DBC-A22ADA892B4D}"/>
    <dgm:cxn modelId="{F95B0BA9-F862-4A80-8E41-7514DC077F20}" srcId="{7F0277CA-E98C-484E-8992-687811708DDE}" destId="{74482EB6-7973-4DE0-9E5A-1D51421AB438}" srcOrd="2" destOrd="0" parTransId="{A201DE03-5291-46FB-A9CC-07DDFC1D814E}" sibTransId="{747E0203-0C74-4B36-A310-755121B04D43}"/>
    <dgm:cxn modelId="{325EB526-CA01-480E-9A09-DEC04703DD80}" type="presParOf" srcId="{62CFF924-24E7-461B-ADBC-716864E4486C}" destId="{8C04AF9B-DD59-462E-9B73-23B12DA63094}" srcOrd="0" destOrd="0" presId="urn:microsoft.com/office/officeart/2005/8/layout/radial6"/>
    <dgm:cxn modelId="{97F69422-9C82-415C-9915-AC321CD42A7C}" type="presParOf" srcId="{62CFF924-24E7-461B-ADBC-716864E4486C}" destId="{E07A6C0C-CF2F-43E1-AA9B-92ABA48B0F7C}" srcOrd="1" destOrd="0" presId="urn:microsoft.com/office/officeart/2005/8/layout/radial6"/>
    <dgm:cxn modelId="{08B26401-B0CB-485B-BF3C-B7FF12D33A64}" type="presParOf" srcId="{62CFF924-24E7-461B-ADBC-716864E4486C}" destId="{75B126FF-7649-44E5-972C-45E1337FB8B7}" srcOrd="2" destOrd="0" presId="urn:microsoft.com/office/officeart/2005/8/layout/radial6"/>
    <dgm:cxn modelId="{449ECF3B-F447-41FD-8747-B275517EFDDA}" type="presParOf" srcId="{62CFF924-24E7-461B-ADBC-716864E4486C}" destId="{3D695E50-C154-470D-8305-1A5416CFA79E}" srcOrd="3" destOrd="0" presId="urn:microsoft.com/office/officeart/2005/8/layout/radial6"/>
    <dgm:cxn modelId="{0FAA787A-5D9A-43E2-855D-A9A54F2A7674}" type="presParOf" srcId="{62CFF924-24E7-461B-ADBC-716864E4486C}" destId="{C6FCEE62-A041-4DD3-9C71-87046EBB5BDF}" srcOrd="4" destOrd="0" presId="urn:microsoft.com/office/officeart/2005/8/layout/radial6"/>
    <dgm:cxn modelId="{B4073724-24A4-4B9C-8A31-DD25C2C3EDED}" type="presParOf" srcId="{62CFF924-24E7-461B-ADBC-716864E4486C}" destId="{83072732-AA50-4C91-9A68-BC4552D9D440}" srcOrd="5" destOrd="0" presId="urn:microsoft.com/office/officeart/2005/8/layout/radial6"/>
    <dgm:cxn modelId="{52EB9A4D-632A-4258-9276-CF7923F8ADD4}" type="presParOf" srcId="{62CFF924-24E7-461B-ADBC-716864E4486C}" destId="{D7D8C574-FDC9-4174-88A6-CD30435674D1}" srcOrd="6" destOrd="0" presId="urn:microsoft.com/office/officeart/2005/8/layout/radial6"/>
    <dgm:cxn modelId="{27CBF9BF-D2D1-4E17-BEF3-5ABA19E21E76}" type="presParOf" srcId="{62CFF924-24E7-461B-ADBC-716864E4486C}" destId="{D9992476-3AED-4B51-AACF-7BE61DA6633E}" srcOrd="7" destOrd="0" presId="urn:microsoft.com/office/officeart/2005/8/layout/radial6"/>
    <dgm:cxn modelId="{7C09D35C-8986-4DA0-83B8-9D733132DF9A}" type="presParOf" srcId="{62CFF924-24E7-461B-ADBC-716864E4486C}" destId="{5C36588C-CAF0-4710-A6AC-58E1B2B3DC63}" srcOrd="8" destOrd="0" presId="urn:microsoft.com/office/officeart/2005/8/layout/radial6"/>
    <dgm:cxn modelId="{365CEE7A-FBB0-4752-B387-835C8643A848}" type="presParOf" srcId="{62CFF924-24E7-461B-ADBC-716864E4486C}" destId="{9296D67E-B860-4198-AACC-9804860B72D9}" srcOrd="9" destOrd="0" presId="urn:microsoft.com/office/officeart/2005/8/layout/radial6"/>
    <dgm:cxn modelId="{FD2D681B-0077-41E9-8970-44BBF498E9DD}" type="presParOf" srcId="{62CFF924-24E7-461B-ADBC-716864E4486C}" destId="{72BE7405-B8D6-4347-A8E6-2CD03A97300D}" srcOrd="10" destOrd="0" presId="urn:microsoft.com/office/officeart/2005/8/layout/radial6"/>
    <dgm:cxn modelId="{BD624210-4310-4328-8A7C-0A0632EE0BFC}" type="presParOf" srcId="{62CFF924-24E7-461B-ADBC-716864E4486C}" destId="{FAD28D86-F0D7-40E9-90B8-06C29736D39A}" srcOrd="11" destOrd="0" presId="urn:microsoft.com/office/officeart/2005/8/layout/radial6"/>
    <dgm:cxn modelId="{80277AA4-EBE3-4EA4-B2BF-F8321F5990A3}" type="presParOf" srcId="{62CFF924-24E7-461B-ADBC-716864E4486C}" destId="{B0F9A28E-B201-404D-BFC3-B4F5389C118A}" srcOrd="12" destOrd="0" presId="urn:microsoft.com/office/officeart/2005/8/layout/radial6"/>
    <dgm:cxn modelId="{3C3FCB8B-3BBD-4C67-B69F-2B1B7D7AD87A}" type="presParOf" srcId="{62CFF924-24E7-461B-ADBC-716864E4486C}" destId="{2397D873-6E6C-4B05-B381-3B45AD29A65C}" srcOrd="13" destOrd="0" presId="urn:microsoft.com/office/officeart/2005/8/layout/radial6"/>
    <dgm:cxn modelId="{0361ED20-F9BA-4FDA-82E1-F1F37E7B3982}" type="presParOf" srcId="{62CFF924-24E7-461B-ADBC-716864E4486C}" destId="{E269F5FC-88FD-4EDD-BDF7-A2BD812C7EDF}" srcOrd="14" destOrd="0" presId="urn:microsoft.com/office/officeart/2005/8/layout/radial6"/>
    <dgm:cxn modelId="{A2D1F7B9-46CD-42D4-AAA3-62F1C4051853}" type="presParOf" srcId="{62CFF924-24E7-461B-ADBC-716864E4486C}" destId="{2B0B0D36-A41E-432D-A0D7-D3ED4D15BBD5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CB1163-113C-49C0-A247-7C9C3B43EE9C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1#6" csCatId="colorful" phldr="1"/>
      <dgm:spPr/>
    </dgm:pt>
    <dgm:pt modelId="{E6CF95D0-F11B-4648-8644-930B691690F9}">
      <dgm:prSet phldrT="[Texto]"/>
      <dgm:spPr/>
      <dgm:t>
        <a:bodyPr/>
        <a:lstStyle/>
        <a:p>
          <a:r>
            <a:rPr lang="es-MX" dirty="0" smtClean="0"/>
            <a:t>Desintoxicación</a:t>
          </a:r>
          <a:endParaRPr lang="es-AR" dirty="0"/>
        </a:p>
      </dgm:t>
    </dgm:pt>
    <dgm:pt modelId="{9F223AAC-75EA-41A3-A15C-309FC78ED185}" type="parTrans" cxnId="{124D9820-8C33-45E8-9E47-30C8647D2A66}">
      <dgm:prSet/>
      <dgm:spPr/>
      <dgm:t>
        <a:bodyPr/>
        <a:lstStyle/>
        <a:p>
          <a:endParaRPr lang="es-AR"/>
        </a:p>
      </dgm:t>
    </dgm:pt>
    <dgm:pt modelId="{D8B3DBF0-B99F-49D0-AC13-1BA315C38FF5}" type="sibTrans" cxnId="{124D9820-8C33-45E8-9E47-30C8647D2A66}">
      <dgm:prSet/>
      <dgm:spPr/>
      <dgm:t>
        <a:bodyPr/>
        <a:lstStyle/>
        <a:p>
          <a:endParaRPr lang="es-AR"/>
        </a:p>
      </dgm:t>
    </dgm:pt>
    <dgm:pt modelId="{16BE289D-00C6-46CB-9624-1FA95C3812AC}">
      <dgm:prSet phldrT="[Texto]"/>
      <dgm:spPr/>
      <dgm:t>
        <a:bodyPr/>
        <a:lstStyle/>
        <a:p>
          <a:r>
            <a:rPr lang="es-MX" dirty="0" smtClean="0"/>
            <a:t>Confrontación</a:t>
          </a:r>
          <a:endParaRPr lang="es-AR" dirty="0"/>
        </a:p>
      </dgm:t>
    </dgm:pt>
    <dgm:pt modelId="{60BA45C7-D47B-46CC-BF2B-77977972151C}" type="parTrans" cxnId="{49146AC7-D77B-47B1-8183-4E9241A7E9F1}">
      <dgm:prSet/>
      <dgm:spPr/>
      <dgm:t>
        <a:bodyPr/>
        <a:lstStyle/>
        <a:p>
          <a:endParaRPr lang="es-AR"/>
        </a:p>
      </dgm:t>
    </dgm:pt>
    <dgm:pt modelId="{80EB3661-5F85-4758-B394-A5F514ABBAEC}" type="sibTrans" cxnId="{49146AC7-D77B-47B1-8183-4E9241A7E9F1}">
      <dgm:prSet/>
      <dgm:spPr/>
      <dgm:t>
        <a:bodyPr/>
        <a:lstStyle/>
        <a:p>
          <a:endParaRPr lang="es-AR"/>
        </a:p>
      </dgm:t>
    </dgm:pt>
    <dgm:pt modelId="{638671F7-B119-427D-8EFA-AC1CB8359AFC}">
      <dgm:prSet phldrT="[Texto]"/>
      <dgm:spPr/>
      <dgm:t>
        <a:bodyPr/>
        <a:lstStyle/>
        <a:p>
          <a:r>
            <a:rPr lang="es-MX" dirty="0" smtClean="0"/>
            <a:t>Desvinculación</a:t>
          </a:r>
          <a:endParaRPr lang="es-AR" dirty="0"/>
        </a:p>
      </dgm:t>
    </dgm:pt>
    <dgm:pt modelId="{89E5CAF9-ADE2-4797-81C3-3E05A224E7D3}" type="parTrans" cxnId="{FD196FAE-59DC-4BBA-9BE2-2BD6C3785574}">
      <dgm:prSet/>
      <dgm:spPr/>
      <dgm:t>
        <a:bodyPr/>
        <a:lstStyle/>
        <a:p>
          <a:endParaRPr lang="es-AR"/>
        </a:p>
      </dgm:t>
    </dgm:pt>
    <dgm:pt modelId="{FAF12F48-89E4-4394-BC39-5EA232297DD7}" type="sibTrans" cxnId="{FD196FAE-59DC-4BBA-9BE2-2BD6C3785574}">
      <dgm:prSet/>
      <dgm:spPr/>
      <dgm:t>
        <a:bodyPr/>
        <a:lstStyle/>
        <a:p>
          <a:endParaRPr lang="es-AR"/>
        </a:p>
      </dgm:t>
    </dgm:pt>
    <dgm:pt modelId="{69D44A3E-D7E9-4210-B546-A273C24F6059}">
      <dgm:prSet phldrT="[Texto]"/>
      <dgm:spPr/>
      <dgm:t>
        <a:bodyPr/>
        <a:lstStyle/>
        <a:p>
          <a:r>
            <a:rPr lang="es-MX" dirty="0" smtClean="0"/>
            <a:t>Preparar a la Familia para cualquier manipulación</a:t>
          </a:r>
          <a:endParaRPr lang="es-AR" dirty="0"/>
        </a:p>
      </dgm:t>
    </dgm:pt>
    <dgm:pt modelId="{D084EDD7-A173-4082-8362-95A93743A35B}" type="parTrans" cxnId="{36178BA9-4054-49BC-A2D6-96EA32204D57}">
      <dgm:prSet/>
      <dgm:spPr/>
      <dgm:t>
        <a:bodyPr/>
        <a:lstStyle/>
        <a:p>
          <a:endParaRPr lang="es-AR"/>
        </a:p>
      </dgm:t>
    </dgm:pt>
    <dgm:pt modelId="{4F42EC7C-B32D-4060-960F-EAC09C2FBD27}" type="sibTrans" cxnId="{36178BA9-4054-49BC-A2D6-96EA32204D57}">
      <dgm:prSet/>
      <dgm:spPr/>
      <dgm:t>
        <a:bodyPr/>
        <a:lstStyle/>
        <a:p>
          <a:endParaRPr lang="es-AR"/>
        </a:p>
      </dgm:t>
    </dgm:pt>
    <dgm:pt modelId="{85A69D60-AB59-4B9E-8516-D7A9030F0521}">
      <dgm:prSet phldrT="[Texto]"/>
      <dgm:spPr/>
      <dgm:t>
        <a:bodyPr/>
        <a:lstStyle/>
        <a:p>
          <a:r>
            <a:rPr lang="es-MX" dirty="0" smtClean="0"/>
            <a:t>Falta de elaboración de duelos</a:t>
          </a:r>
          <a:endParaRPr lang="es-AR" dirty="0"/>
        </a:p>
      </dgm:t>
    </dgm:pt>
    <dgm:pt modelId="{5C86E887-BDB0-4492-A174-D1D9F009D45A}" type="parTrans" cxnId="{709D5F50-2130-4F04-B2F4-DD71562F48E4}">
      <dgm:prSet/>
      <dgm:spPr/>
      <dgm:t>
        <a:bodyPr/>
        <a:lstStyle/>
        <a:p>
          <a:endParaRPr lang="es-AR"/>
        </a:p>
      </dgm:t>
    </dgm:pt>
    <dgm:pt modelId="{A6B58234-3A23-4019-849D-B9AA45939B20}" type="sibTrans" cxnId="{709D5F50-2130-4F04-B2F4-DD71562F48E4}">
      <dgm:prSet/>
      <dgm:spPr/>
      <dgm:t>
        <a:bodyPr/>
        <a:lstStyle/>
        <a:p>
          <a:endParaRPr lang="es-AR"/>
        </a:p>
      </dgm:t>
    </dgm:pt>
    <dgm:pt modelId="{733BF7B1-5333-40A7-B3A0-FB9A6C869049}">
      <dgm:prSet phldrT="[Texto]"/>
      <dgm:spPr/>
      <dgm:t>
        <a:bodyPr/>
        <a:lstStyle/>
        <a:p>
          <a:r>
            <a:rPr lang="es-MX" dirty="0" smtClean="0"/>
            <a:t>Imposibilidad de desvinculación</a:t>
          </a:r>
          <a:endParaRPr lang="es-AR" dirty="0"/>
        </a:p>
      </dgm:t>
    </dgm:pt>
    <dgm:pt modelId="{B22A6DBB-90AC-4FED-842A-713C7756867F}" type="parTrans" cxnId="{B3C6ECCE-3CB1-420F-87E5-836A729D68F6}">
      <dgm:prSet/>
      <dgm:spPr/>
      <dgm:t>
        <a:bodyPr/>
        <a:lstStyle/>
        <a:p>
          <a:endParaRPr lang="es-AR"/>
        </a:p>
      </dgm:t>
    </dgm:pt>
    <dgm:pt modelId="{12D93939-78CE-43D3-8DD7-014F947E5A8F}" type="sibTrans" cxnId="{B3C6ECCE-3CB1-420F-87E5-836A729D68F6}">
      <dgm:prSet/>
      <dgm:spPr/>
      <dgm:t>
        <a:bodyPr/>
        <a:lstStyle/>
        <a:p>
          <a:endParaRPr lang="es-AR"/>
        </a:p>
      </dgm:t>
    </dgm:pt>
    <dgm:pt modelId="{8FA70866-F0D7-44F5-8258-D5A3E083BC19}">
      <dgm:prSet phldrT="[Texto]"/>
      <dgm:spPr/>
      <dgm:t>
        <a:bodyPr/>
        <a:lstStyle/>
        <a:p>
          <a:r>
            <a:rPr lang="es-MX" dirty="0" smtClean="0"/>
            <a:t>Procesos intrapsíquicos</a:t>
          </a:r>
          <a:endParaRPr lang="es-AR" dirty="0"/>
        </a:p>
      </dgm:t>
    </dgm:pt>
    <dgm:pt modelId="{4360097D-B8FD-4674-925C-47F65CF66BA9}" type="parTrans" cxnId="{4CFB5F4D-16C1-494E-9E63-BF41F4DF3220}">
      <dgm:prSet/>
      <dgm:spPr/>
      <dgm:t>
        <a:bodyPr/>
        <a:lstStyle/>
        <a:p>
          <a:endParaRPr lang="es-AR"/>
        </a:p>
      </dgm:t>
    </dgm:pt>
    <dgm:pt modelId="{F25EA133-DAD3-4987-A704-8AF766FF1CE4}" type="sibTrans" cxnId="{4CFB5F4D-16C1-494E-9E63-BF41F4DF3220}">
      <dgm:prSet/>
      <dgm:spPr/>
      <dgm:t>
        <a:bodyPr/>
        <a:lstStyle/>
        <a:p>
          <a:endParaRPr lang="es-AR"/>
        </a:p>
      </dgm:t>
    </dgm:pt>
    <dgm:pt modelId="{E92F90B8-BF9A-46F0-A4D3-AB674EFC0C43}">
      <dgm:prSet phldrT="[Texto]"/>
      <dgm:spPr/>
      <dgm:t>
        <a:bodyPr/>
        <a:lstStyle/>
        <a:p>
          <a:r>
            <a:rPr lang="es-MX" dirty="0" smtClean="0"/>
            <a:t>Intento de Autonomía</a:t>
          </a:r>
          <a:endParaRPr lang="es-AR" dirty="0"/>
        </a:p>
      </dgm:t>
    </dgm:pt>
    <dgm:pt modelId="{29B1347A-BAD9-4121-A71C-3356F5B51B2D}" type="parTrans" cxnId="{C5990EF6-5C6B-4A6E-8538-A9870035375C}">
      <dgm:prSet/>
      <dgm:spPr/>
      <dgm:t>
        <a:bodyPr/>
        <a:lstStyle/>
        <a:p>
          <a:endParaRPr lang="es-AR"/>
        </a:p>
      </dgm:t>
    </dgm:pt>
    <dgm:pt modelId="{2C7C4A90-AF91-423A-BE05-FF9617AEB818}" type="sibTrans" cxnId="{C5990EF6-5C6B-4A6E-8538-A9870035375C}">
      <dgm:prSet/>
      <dgm:spPr/>
      <dgm:t>
        <a:bodyPr/>
        <a:lstStyle/>
        <a:p>
          <a:endParaRPr lang="es-AR"/>
        </a:p>
      </dgm:t>
    </dgm:pt>
    <dgm:pt modelId="{3D877B93-CB6C-4683-9270-7F9B45F6D2C4}" type="pres">
      <dgm:prSet presAssocID="{69CB1163-113C-49C0-A247-7C9C3B43EE9C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8F5ECA2-6134-4034-9A12-9E4F4A6D1776}" type="pres">
      <dgm:prSet presAssocID="{E6CF95D0-F11B-4648-8644-930B691690F9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F3547D-9CCD-4259-9A63-43FDF9DA4398}" type="pres">
      <dgm:prSet presAssocID="{E6CF95D0-F11B-4648-8644-930B691690F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7171C0-CF0F-46D9-858D-79D054187B78}" type="pres">
      <dgm:prSet presAssocID="{16BE289D-00C6-46CB-9624-1FA95C3812AC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FB7635-3203-430B-A91B-3A2457B7E2C8}" type="pres">
      <dgm:prSet presAssocID="{16BE289D-00C6-46CB-9624-1FA95C3812AC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35C8F1-11ED-4E9A-97EC-B4FC9BE4395E}" type="pres">
      <dgm:prSet presAssocID="{638671F7-B119-427D-8EFA-AC1CB8359AFC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EB8604-1C78-4480-88F7-1FCB84C1321D}" type="pres">
      <dgm:prSet presAssocID="{638671F7-B119-427D-8EFA-AC1CB8359AF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146AC7-D77B-47B1-8183-4E9241A7E9F1}" srcId="{69CB1163-113C-49C0-A247-7C9C3B43EE9C}" destId="{16BE289D-00C6-46CB-9624-1FA95C3812AC}" srcOrd="1" destOrd="0" parTransId="{60BA45C7-D47B-46CC-BF2B-77977972151C}" sibTransId="{80EB3661-5F85-4758-B394-A5F514ABBAEC}"/>
    <dgm:cxn modelId="{EDF3A62F-F09D-40A3-98B4-F8DC525062E9}" type="presOf" srcId="{69D44A3E-D7E9-4210-B546-A273C24F6059}" destId="{5FF3547D-9CCD-4259-9A63-43FDF9DA4398}" srcOrd="0" destOrd="0" presId="urn:microsoft.com/office/officeart/2009/3/layout/IncreasingArrowsProcess"/>
    <dgm:cxn modelId="{61ADE7D7-7539-4469-BF3C-23941D73343D}" type="presOf" srcId="{E92F90B8-BF9A-46F0-A4D3-AB674EFC0C43}" destId="{28EB8604-1C78-4480-88F7-1FCB84C1321D}" srcOrd="0" destOrd="0" presId="urn:microsoft.com/office/officeart/2009/3/layout/IncreasingArrowsProcess"/>
    <dgm:cxn modelId="{4CFB5F4D-16C1-494E-9E63-BF41F4DF3220}" srcId="{16BE289D-00C6-46CB-9624-1FA95C3812AC}" destId="{8FA70866-F0D7-44F5-8258-D5A3E083BC19}" srcOrd="2" destOrd="0" parTransId="{4360097D-B8FD-4674-925C-47F65CF66BA9}" sibTransId="{F25EA133-DAD3-4987-A704-8AF766FF1CE4}"/>
    <dgm:cxn modelId="{B3C6ECCE-3CB1-420F-87E5-836A729D68F6}" srcId="{16BE289D-00C6-46CB-9624-1FA95C3812AC}" destId="{733BF7B1-5333-40A7-B3A0-FB9A6C869049}" srcOrd="1" destOrd="0" parTransId="{B22A6DBB-90AC-4FED-842A-713C7756867F}" sibTransId="{12D93939-78CE-43D3-8DD7-014F947E5A8F}"/>
    <dgm:cxn modelId="{F4EB0228-3CD4-412D-9CAD-52559EE641D4}" type="presOf" srcId="{85A69D60-AB59-4B9E-8516-D7A9030F0521}" destId="{03FB7635-3203-430B-A91B-3A2457B7E2C8}" srcOrd="0" destOrd="0" presId="urn:microsoft.com/office/officeart/2009/3/layout/IncreasingArrowsProcess"/>
    <dgm:cxn modelId="{FAFA0A70-6C6F-47A8-9728-C48CDE20B0DD}" type="presOf" srcId="{638671F7-B119-427D-8EFA-AC1CB8359AFC}" destId="{CA35C8F1-11ED-4E9A-97EC-B4FC9BE4395E}" srcOrd="0" destOrd="0" presId="urn:microsoft.com/office/officeart/2009/3/layout/IncreasingArrowsProcess"/>
    <dgm:cxn modelId="{124D9820-8C33-45E8-9E47-30C8647D2A66}" srcId="{69CB1163-113C-49C0-A247-7C9C3B43EE9C}" destId="{E6CF95D0-F11B-4648-8644-930B691690F9}" srcOrd="0" destOrd="0" parTransId="{9F223AAC-75EA-41A3-A15C-309FC78ED185}" sibTransId="{D8B3DBF0-B99F-49D0-AC13-1BA315C38FF5}"/>
    <dgm:cxn modelId="{C5990EF6-5C6B-4A6E-8538-A9870035375C}" srcId="{638671F7-B119-427D-8EFA-AC1CB8359AFC}" destId="{E92F90B8-BF9A-46F0-A4D3-AB674EFC0C43}" srcOrd="0" destOrd="0" parTransId="{29B1347A-BAD9-4121-A71C-3356F5B51B2D}" sibTransId="{2C7C4A90-AF91-423A-BE05-FF9617AEB818}"/>
    <dgm:cxn modelId="{0C319D2C-8B2F-48D9-800B-4679082BD933}" type="presOf" srcId="{733BF7B1-5333-40A7-B3A0-FB9A6C869049}" destId="{03FB7635-3203-430B-A91B-3A2457B7E2C8}" srcOrd="0" destOrd="1" presId="urn:microsoft.com/office/officeart/2009/3/layout/IncreasingArrowsProcess"/>
    <dgm:cxn modelId="{B5EBFADE-6D6B-4951-87ED-82341543BA6F}" type="presOf" srcId="{69CB1163-113C-49C0-A247-7C9C3B43EE9C}" destId="{3D877B93-CB6C-4683-9270-7F9B45F6D2C4}" srcOrd="0" destOrd="0" presId="urn:microsoft.com/office/officeart/2009/3/layout/IncreasingArrowsProcess"/>
    <dgm:cxn modelId="{40238A15-6DF8-49EB-A43D-5F85A0DAAC8A}" type="presOf" srcId="{16BE289D-00C6-46CB-9624-1FA95C3812AC}" destId="{D57171C0-CF0F-46D9-858D-79D054187B78}" srcOrd="0" destOrd="0" presId="urn:microsoft.com/office/officeart/2009/3/layout/IncreasingArrowsProcess"/>
    <dgm:cxn modelId="{709D5F50-2130-4F04-B2F4-DD71562F48E4}" srcId="{16BE289D-00C6-46CB-9624-1FA95C3812AC}" destId="{85A69D60-AB59-4B9E-8516-D7A9030F0521}" srcOrd="0" destOrd="0" parTransId="{5C86E887-BDB0-4492-A174-D1D9F009D45A}" sibTransId="{A6B58234-3A23-4019-849D-B9AA45939B20}"/>
    <dgm:cxn modelId="{AD8F67D7-97F2-457B-8A27-479E02D418E8}" type="presOf" srcId="{8FA70866-F0D7-44F5-8258-D5A3E083BC19}" destId="{03FB7635-3203-430B-A91B-3A2457B7E2C8}" srcOrd="0" destOrd="2" presId="urn:microsoft.com/office/officeart/2009/3/layout/IncreasingArrowsProcess"/>
    <dgm:cxn modelId="{FD196FAE-59DC-4BBA-9BE2-2BD6C3785574}" srcId="{69CB1163-113C-49C0-A247-7C9C3B43EE9C}" destId="{638671F7-B119-427D-8EFA-AC1CB8359AFC}" srcOrd="2" destOrd="0" parTransId="{89E5CAF9-ADE2-4797-81C3-3E05A224E7D3}" sibTransId="{FAF12F48-89E4-4394-BC39-5EA232297DD7}"/>
    <dgm:cxn modelId="{36178BA9-4054-49BC-A2D6-96EA32204D57}" srcId="{E6CF95D0-F11B-4648-8644-930B691690F9}" destId="{69D44A3E-D7E9-4210-B546-A273C24F6059}" srcOrd="0" destOrd="0" parTransId="{D084EDD7-A173-4082-8362-95A93743A35B}" sibTransId="{4F42EC7C-B32D-4060-960F-EAC09C2FBD27}"/>
    <dgm:cxn modelId="{A23791EE-EBD2-4FC7-81AB-A2678F446F5C}" type="presOf" srcId="{E6CF95D0-F11B-4648-8644-930B691690F9}" destId="{68F5ECA2-6134-4034-9A12-9E4F4A6D1776}" srcOrd="0" destOrd="0" presId="urn:microsoft.com/office/officeart/2009/3/layout/IncreasingArrowsProcess"/>
    <dgm:cxn modelId="{63D403A0-F4CC-4AAC-B347-96D9C68EDE02}" type="presParOf" srcId="{3D877B93-CB6C-4683-9270-7F9B45F6D2C4}" destId="{68F5ECA2-6134-4034-9A12-9E4F4A6D1776}" srcOrd="0" destOrd="0" presId="urn:microsoft.com/office/officeart/2009/3/layout/IncreasingArrowsProcess"/>
    <dgm:cxn modelId="{283D1B44-BF30-4971-9238-9506ACAB2278}" type="presParOf" srcId="{3D877B93-CB6C-4683-9270-7F9B45F6D2C4}" destId="{5FF3547D-9CCD-4259-9A63-43FDF9DA4398}" srcOrd="1" destOrd="0" presId="urn:microsoft.com/office/officeart/2009/3/layout/IncreasingArrowsProcess"/>
    <dgm:cxn modelId="{369D27BD-9125-45B1-AB00-E229A3EBC498}" type="presParOf" srcId="{3D877B93-CB6C-4683-9270-7F9B45F6D2C4}" destId="{D57171C0-CF0F-46D9-858D-79D054187B78}" srcOrd="2" destOrd="0" presId="urn:microsoft.com/office/officeart/2009/3/layout/IncreasingArrowsProcess"/>
    <dgm:cxn modelId="{D7CE97FD-92EE-4B5D-B9C5-245F90D9CDE9}" type="presParOf" srcId="{3D877B93-CB6C-4683-9270-7F9B45F6D2C4}" destId="{03FB7635-3203-430B-A91B-3A2457B7E2C8}" srcOrd="3" destOrd="0" presId="urn:microsoft.com/office/officeart/2009/3/layout/IncreasingArrowsProcess"/>
    <dgm:cxn modelId="{E221DEBB-4E59-4707-A99D-81626E6F3033}" type="presParOf" srcId="{3D877B93-CB6C-4683-9270-7F9B45F6D2C4}" destId="{CA35C8F1-11ED-4E9A-97EC-B4FC9BE4395E}" srcOrd="4" destOrd="0" presId="urn:microsoft.com/office/officeart/2009/3/layout/IncreasingArrowsProcess"/>
    <dgm:cxn modelId="{662EC1CD-A5BA-4054-BC95-AFDB3D0111A9}" type="presParOf" srcId="{3D877B93-CB6C-4683-9270-7F9B45F6D2C4}" destId="{28EB8604-1C78-4480-88F7-1FCB84C1321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5D332F-283C-470E-AFDD-76B717A76CEB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FFDB930-8DEF-42CA-8D10-6D374C0EA2D4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800" dirty="0" smtClean="0"/>
            <a:t>Mantener el foco sobre el síntoma</a:t>
          </a:r>
          <a:endParaRPr lang="es-ES" sz="2800" dirty="0"/>
        </a:p>
      </dgm:t>
    </dgm:pt>
    <dgm:pt modelId="{423EEA8F-F410-4022-B64C-D51646CE634C}" type="parTrans" cxnId="{2881EC69-A762-4A3C-A3E5-03994D7D4B66}">
      <dgm:prSet/>
      <dgm:spPr/>
      <dgm:t>
        <a:bodyPr/>
        <a:lstStyle/>
        <a:p>
          <a:endParaRPr lang="es-ES" sz="4000"/>
        </a:p>
      </dgm:t>
    </dgm:pt>
    <dgm:pt modelId="{FB580FB8-943E-45C2-B41A-8935852F6EA8}" type="sibTrans" cxnId="{2881EC69-A762-4A3C-A3E5-03994D7D4B66}">
      <dgm:prSet/>
      <dgm:spPr/>
      <dgm:t>
        <a:bodyPr/>
        <a:lstStyle/>
        <a:p>
          <a:endParaRPr lang="es-ES" sz="4000"/>
        </a:p>
      </dgm:t>
    </dgm:pt>
    <dgm:pt modelId="{DD547D59-5134-4E54-84A0-F69B9D8EA777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800" dirty="0" smtClean="0"/>
            <a:t>A medida que el toxicómano se va normalizando, la familia se va desestabilizando</a:t>
          </a:r>
          <a:endParaRPr lang="es-ES" sz="2800" dirty="0"/>
        </a:p>
      </dgm:t>
    </dgm:pt>
    <dgm:pt modelId="{AC71035F-2C6C-45BF-88A0-A702D7A7F270}" type="parTrans" cxnId="{B356174A-FA56-4472-B2FF-CEEADAAD9006}">
      <dgm:prSet/>
      <dgm:spPr/>
      <dgm:t>
        <a:bodyPr/>
        <a:lstStyle/>
        <a:p>
          <a:endParaRPr lang="es-ES" sz="4000"/>
        </a:p>
      </dgm:t>
    </dgm:pt>
    <dgm:pt modelId="{402D66D1-F2C1-47C2-A160-A45FE0DF29F2}" type="sibTrans" cxnId="{B356174A-FA56-4472-B2FF-CEEADAAD9006}">
      <dgm:prSet/>
      <dgm:spPr/>
      <dgm:t>
        <a:bodyPr/>
        <a:lstStyle/>
        <a:p>
          <a:endParaRPr lang="es-ES" sz="4000"/>
        </a:p>
      </dgm:t>
    </dgm:pt>
    <dgm:pt modelId="{0382BBAE-D568-4158-BB18-9CCDCA2BD372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800" dirty="0" smtClean="0"/>
            <a:t>Ayudar a los padres a focalizar sus tareas positivas: </a:t>
          </a:r>
          <a:endParaRPr lang="es-ES" sz="2800" dirty="0"/>
        </a:p>
      </dgm:t>
    </dgm:pt>
    <dgm:pt modelId="{B090BBDB-74D4-4EA9-BC15-7E8286EFF9F9}" type="parTrans" cxnId="{365FEE7F-3234-4A25-88A0-E997C0230B0B}">
      <dgm:prSet/>
      <dgm:spPr/>
      <dgm:t>
        <a:bodyPr/>
        <a:lstStyle/>
        <a:p>
          <a:endParaRPr lang="es-ES" sz="4000"/>
        </a:p>
      </dgm:t>
    </dgm:pt>
    <dgm:pt modelId="{B2C1BF84-4B0B-4B25-99E4-35E653AAE161}" type="sibTrans" cxnId="{365FEE7F-3234-4A25-88A0-E997C0230B0B}">
      <dgm:prSet/>
      <dgm:spPr/>
      <dgm:t>
        <a:bodyPr/>
        <a:lstStyle/>
        <a:p>
          <a:endParaRPr lang="es-ES" sz="4000"/>
        </a:p>
      </dgm:t>
    </dgm:pt>
    <dgm:pt modelId="{1C59DDFB-78E8-4C34-9543-1175A5B985CC}">
      <dgm:prSet phldrT="[Texto]" custT="1"/>
      <dgm:spPr/>
      <dgm:t>
        <a:bodyPr/>
        <a:lstStyle/>
        <a:p>
          <a:r>
            <a:rPr lang="es-ES" sz="1800" dirty="0" smtClean="0"/>
            <a:t>Mantener reglas</a:t>
          </a:r>
          <a:endParaRPr lang="es-ES" sz="1800" dirty="0"/>
        </a:p>
      </dgm:t>
    </dgm:pt>
    <dgm:pt modelId="{7B5250D4-7CC4-4BB9-B7A5-B1331CA3D905}" type="parTrans" cxnId="{6987AEFA-41A3-4B36-8064-FA05EF81A5F5}">
      <dgm:prSet/>
      <dgm:spPr/>
      <dgm:t>
        <a:bodyPr/>
        <a:lstStyle/>
        <a:p>
          <a:endParaRPr lang="es-ES" sz="4000"/>
        </a:p>
      </dgm:t>
    </dgm:pt>
    <dgm:pt modelId="{F2FCBD47-4942-45AC-AA10-76061E73E923}" type="sibTrans" cxnId="{6987AEFA-41A3-4B36-8064-FA05EF81A5F5}">
      <dgm:prSet/>
      <dgm:spPr/>
      <dgm:t>
        <a:bodyPr/>
        <a:lstStyle/>
        <a:p>
          <a:endParaRPr lang="es-ES" sz="4000"/>
        </a:p>
      </dgm:t>
    </dgm:pt>
    <dgm:pt modelId="{8B6E0E50-E002-47B8-A7F1-2A9AEB378193}">
      <dgm:prSet phldrT="[Texto]" custT="1"/>
      <dgm:spPr/>
      <dgm:t>
        <a:bodyPr/>
        <a:lstStyle/>
        <a:p>
          <a:r>
            <a:rPr lang="es-ES" sz="1800" dirty="0" smtClean="0"/>
            <a:t>Límites</a:t>
          </a:r>
          <a:endParaRPr lang="es-ES" sz="1800" dirty="0"/>
        </a:p>
      </dgm:t>
    </dgm:pt>
    <dgm:pt modelId="{BBBE2D0F-EF9B-4A7D-A41D-FF4B9ACEDC4D}" type="parTrans" cxnId="{1B757EA2-E2FA-4179-BD31-6EEACD39AEEA}">
      <dgm:prSet/>
      <dgm:spPr/>
      <dgm:t>
        <a:bodyPr/>
        <a:lstStyle/>
        <a:p>
          <a:endParaRPr lang="es-ES" sz="4000"/>
        </a:p>
      </dgm:t>
    </dgm:pt>
    <dgm:pt modelId="{8D66968F-60C9-4EEF-BDBF-C18993500DE9}" type="sibTrans" cxnId="{1B757EA2-E2FA-4179-BD31-6EEACD39AEEA}">
      <dgm:prSet/>
      <dgm:spPr/>
      <dgm:t>
        <a:bodyPr/>
        <a:lstStyle/>
        <a:p>
          <a:endParaRPr lang="es-ES" sz="4000"/>
        </a:p>
      </dgm:t>
    </dgm:pt>
    <dgm:pt modelId="{D4080695-426E-4455-AD05-4D8E9F1BFDB9}">
      <dgm:prSet phldrT="[Texto]" custT="1"/>
      <dgm:spPr/>
      <dgm:t>
        <a:bodyPr/>
        <a:lstStyle/>
        <a:p>
          <a:r>
            <a:rPr lang="es-ES" sz="1800" dirty="0" smtClean="0"/>
            <a:t>Alejar al paciente de las drogas</a:t>
          </a:r>
          <a:endParaRPr lang="es-ES" sz="1800" dirty="0"/>
        </a:p>
      </dgm:t>
    </dgm:pt>
    <dgm:pt modelId="{5558A3EF-B241-4678-853C-309DDE60F727}" type="parTrans" cxnId="{8C11A954-5C15-4332-8C2F-624E314533CB}">
      <dgm:prSet/>
      <dgm:spPr/>
      <dgm:t>
        <a:bodyPr/>
        <a:lstStyle/>
        <a:p>
          <a:endParaRPr lang="es-ES" sz="4000"/>
        </a:p>
      </dgm:t>
    </dgm:pt>
    <dgm:pt modelId="{6DDB38DF-C0ED-4E69-804A-DE963DC3F534}" type="sibTrans" cxnId="{8C11A954-5C15-4332-8C2F-624E314533CB}">
      <dgm:prSet/>
      <dgm:spPr/>
      <dgm:t>
        <a:bodyPr/>
        <a:lstStyle/>
        <a:p>
          <a:endParaRPr lang="es-ES" sz="4000"/>
        </a:p>
      </dgm:t>
    </dgm:pt>
    <dgm:pt modelId="{5BA78CA8-033E-48E2-A9A7-383A3F12DCA0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800" dirty="0" smtClean="0"/>
            <a:t>La terapia tiene fases</a:t>
          </a:r>
          <a:endParaRPr lang="es-ES" sz="2800" dirty="0"/>
        </a:p>
      </dgm:t>
    </dgm:pt>
    <dgm:pt modelId="{F0B2C22E-F1A0-4FFE-9B4D-78C4E1AB60F5}" type="parTrans" cxnId="{7A925D41-3186-4B30-B13A-45E58A1C1E89}">
      <dgm:prSet/>
      <dgm:spPr/>
      <dgm:t>
        <a:bodyPr/>
        <a:lstStyle/>
        <a:p>
          <a:endParaRPr lang="es-ES" sz="4000"/>
        </a:p>
      </dgm:t>
    </dgm:pt>
    <dgm:pt modelId="{8B5135E0-DAE4-4853-B7DD-979A711CF67E}" type="sibTrans" cxnId="{7A925D41-3186-4B30-B13A-45E58A1C1E89}">
      <dgm:prSet/>
      <dgm:spPr/>
      <dgm:t>
        <a:bodyPr/>
        <a:lstStyle/>
        <a:p>
          <a:endParaRPr lang="es-ES" sz="4000"/>
        </a:p>
      </dgm:t>
    </dgm:pt>
    <dgm:pt modelId="{4301B1DB-F4A1-4BA1-867F-7EC7B87B5CE2}" type="pres">
      <dgm:prSet presAssocID="{1A5D332F-283C-470E-AFDD-76B717A76C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63FFF3-C703-43D7-9967-58B402FAC7DD}" type="pres">
      <dgm:prSet presAssocID="{5BA78CA8-033E-48E2-A9A7-383A3F12DCA0}" presName="boxAndChildren" presStyleCnt="0"/>
      <dgm:spPr/>
    </dgm:pt>
    <dgm:pt modelId="{FD04F3E6-6BE8-4CC4-A075-060E4A1217D6}" type="pres">
      <dgm:prSet presAssocID="{5BA78CA8-033E-48E2-A9A7-383A3F12DCA0}" presName="parentTextBox" presStyleLbl="node1" presStyleIdx="0" presStyleCnt="4"/>
      <dgm:spPr/>
      <dgm:t>
        <a:bodyPr/>
        <a:lstStyle/>
        <a:p>
          <a:endParaRPr lang="es-ES"/>
        </a:p>
      </dgm:t>
    </dgm:pt>
    <dgm:pt modelId="{5C7D09F5-1532-48EA-AB84-A569A7798CD2}" type="pres">
      <dgm:prSet presAssocID="{B2C1BF84-4B0B-4B25-99E4-35E653AAE161}" presName="sp" presStyleCnt="0"/>
      <dgm:spPr/>
    </dgm:pt>
    <dgm:pt modelId="{4D4D2E27-2CB2-45DD-AB7A-11B4D3205FBD}" type="pres">
      <dgm:prSet presAssocID="{0382BBAE-D568-4158-BB18-9CCDCA2BD372}" presName="arrowAndChildren" presStyleCnt="0"/>
      <dgm:spPr/>
    </dgm:pt>
    <dgm:pt modelId="{ADAAE11D-04DA-40C5-8CAA-2E7948E5511E}" type="pres">
      <dgm:prSet presAssocID="{0382BBAE-D568-4158-BB18-9CCDCA2BD372}" presName="parentTextArrow" presStyleLbl="node1" presStyleIdx="0" presStyleCnt="4"/>
      <dgm:spPr/>
      <dgm:t>
        <a:bodyPr/>
        <a:lstStyle/>
        <a:p>
          <a:endParaRPr lang="es-ES"/>
        </a:p>
      </dgm:t>
    </dgm:pt>
    <dgm:pt modelId="{3EE51041-1B2A-4BEC-B50F-6F0F17901B5B}" type="pres">
      <dgm:prSet presAssocID="{0382BBAE-D568-4158-BB18-9CCDCA2BD372}" presName="arrow" presStyleLbl="node1" presStyleIdx="1" presStyleCnt="4"/>
      <dgm:spPr/>
      <dgm:t>
        <a:bodyPr/>
        <a:lstStyle/>
        <a:p>
          <a:endParaRPr lang="es-ES"/>
        </a:p>
      </dgm:t>
    </dgm:pt>
    <dgm:pt modelId="{12BF0692-AF72-42F4-AB14-97E81E357F93}" type="pres">
      <dgm:prSet presAssocID="{0382BBAE-D568-4158-BB18-9CCDCA2BD372}" presName="descendantArrow" presStyleCnt="0"/>
      <dgm:spPr/>
    </dgm:pt>
    <dgm:pt modelId="{68C0E85A-DA13-4606-8889-5227944CC6AF}" type="pres">
      <dgm:prSet presAssocID="{1C59DDFB-78E8-4C34-9543-1175A5B985CC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FA7228-7A8F-4755-B614-611258831E1C}" type="pres">
      <dgm:prSet presAssocID="{8B6E0E50-E002-47B8-A7F1-2A9AEB37819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2A3531-4DB6-4C57-918C-0652A44175E4}" type="pres">
      <dgm:prSet presAssocID="{D4080695-426E-4455-AD05-4D8E9F1BFDB9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050DF2-F4A0-417C-A51B-68D4B90DF34F}" type="pres">
      <dgm:prSet presAssocID="{402D66D1-F2C1-47C2-A160-A45FE0DF29F2}" presName="sp" presStyleCnt="0"/>
      <dgm:spPr/>
    </dgm:pt>
    <dgm:pt modelId="{A585787A-1C51-4910-A277-DE83E2612778}" type="pres">
      <dgm:prSet presAssocID="{DD547D59-5134-4E54-84A0-F69B9D8EA777}" presName="arrowAndChildren" presStyleCnt="0"/>
      <dgm:spPr/>
    </dgm:pt>
    <dgm:pt modelId="{65A14893-3AB4-4809-9785-ADCD8C256DD7}" type="pres">
      <dgm:prSet presAssocID="{DD547D59-5134-4E54-84A0-F69B9D8EA777}" presName="parentTextArrow" presStyleLbl="node1" presStyleIdx="2" presStyleCnt="4"/>
      <dgm:spPr/>
      <dgm:t>
        <a:bodyPr/>
        <a:lstStyle/>
        <a:p>
          <a:endParaRPr lang="es-ES"/>
        </a:p>
      </dgm:t>
    </dgm:pt>
    <dgm:pt modelId="{9B27B4BC-12D8-49D4-86B0-8A99A938546D}" type="pres">
      <dgm:prSet presAssocID="{FB580FB8-943E-45C2-B41A-8935852F6EA8}" presName="sp" presStyleCnt="0"/>
      <dgm:spPr/>
    </dgm:pt>
    <dgm:pt modelId="{C03AD169-4068-48A7-9A3F-0322E8035FD9}" type="pres">
      <dgm:prSet presAssocID="{AFFDB930-8DEF-42CA-8D10-6D374C0EA2D4}" presName="arrowAndChildren" presStyleCnt="0"/>
      <dgm:spPr/>
    </dgm:pt>
    <dgm:pt modelId="{7D5A3B09-91F3-4C81-A607-EDCEFFBE77B3}" type="pres">
      <dgm:prSet presAssocID="{AFFDB930-8DEF-42CA-8D10-6D374C0EA2D4}" presName="parentTextArrow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B356174A-FA56-4472-B2FF-CEEADAAD9006}" srcId="{1A5D332F-283C-470E-AFDD-76B717A76CEB}" destId="{DD547D59-5134-4E54-84A0-F69B9D8EA777}" srcOrd="1" destOrd="0" parTransId="{AC71035F-2C6C-45BF-88A0-A702D7A7F270}" sibTransId="{402D66D1-F2C1-47C2-A160-A45FE0DF29F2}"/>
    <dgm:cxn modelId="{C7D77C1F-BD2E-4E35-9F5C-561BE85BB77B}" type="presOf" srcId="{5BA78CA8-033E-48E2-A9A7-383A3F12DCA0}" destId="{FD04F3E6-6BE8-4CC4-A075-060E4A1217D6}" srcOrd="0" destOrd="0" presId="urn:microsoft.com/office/officeart/2005/8/layout/process4"/>
    <dgm:cxn modelId="{5DA1C40D-013C-4F83-AED0-128859AEDB5C}" type="presOf" srcId="{AFFDB930-8DEF-42CA-8D10-6D374C0EA2D4}" destId="{7D5A3B09-91F3-4C81-A607-EDCEFFBE77B3}" srcOrd="0" destOrd="0" presId="urn:microsoft.com/office/officeart/2005/8/layout/process4"/>
    <dgm:cxn modelId="{9A550729-0ED0-49F0-A58F-7BD86FF97CC8}" type="presOf" srcId="{1C59DDFB-78E8-4C34-9543-1175A5B985CC}" destId="{68C0E85A-DA13-4606-8889-5227944CC6AF}" srcOrd="0" destOrd="0" presId="urn:microsoft.com/office/officeart/2005/8/layout/process4"/>
    <dgm:cxn modelId="{4E67B775-F769-44DF-9D82-04940EE2CA13}" type="presOf" srcId="{0382BBAE-D568-4158-BB18-9CCDCA2BD372}" destId="{3EE51041-1B2A-4BEC-B50F-6F0F17901B5B}" srcOrd="1" destOrd="0" presId="urn:microsoft.com/office/officeart/2005/8/layout/process4"/>
    <dgm:cxn modelId="{92C28A61-2BF6-4212-BEF4-0C59B13C6C73}" type="presOf" srcId="{D4080695-426E-4455-AD05-4D8E9F1BFDB9}" destId="{EE2A3531-4DB6-4C57-918C-0652A44175E4}" srcOrd="0" destOrd="0" presId="urn:microsoft.com/office/officeart/2005/8/layout/process4"/>
    <dgm:cxn modelId="{497ADB48-EC27-45A4-A422-7ADFA196EDA2}" type="presOf" srcId="{DD547D59-5134-4E54-84A0-F69B9D8EA777}" destId="{65A14893-3AB4-4809-9785-ADCD8C256DD7}" srcOrd="0" destOrd="0" presId="urn:microsoft.com/office/officeart/2005/8/layout/process4"/>
    <dgm:cxn modelId="{8C11A954-5C15-4332-8C2F-624E314533CB}" srcId="{0382BBAE-D568-4158-BB18-9CCDCA2BD372}" destId="{D4080695-426E-4455-AD05-4D8E9F1BFDB9}" srcOrd="2" destOrd="0" parTransId="{5558A3EF-B241-4678-853C-309DDE60F727}" sibTransId="{6DDB38DF-C0ED-4E69-804A-DE963DC3F534}"/>
    <dgm:cxn modelId="{2881EC69-A762-4A3C-A3E5-03994D7D4B66}" srcId="{1A5D332F-283C-470E-AFDD-76B717A76CEB}" destId="{AFFDB930-8DEF-42CA-8D10-6D374C0EA2D4}" srcOrd="0" destOrd="0" parTransId="{423EEA8F-F410-4022-B64C-D51646CE634C}" sibTransId="{FB580FB8-943E-45C2-B41A-8935852F6EA8}"/>
    <dgm:cxn modelId="{17409032-E360-4868-9A8B-7507D65CF3FF}" type="presOf" srcId="{0382BBAE-D568-4158-BB18-9CCDCA2BD372}" destId="{ADAAE11D-04DA-40C5-8CAA-2E7948E5511E}" srcOrd="0" destOrd="0" presId="urn:microsoft.com/office/officeart/2005/8/layout/process4"/>
    <dgm:cxn modelId="{1B757EA2-E2FA-4179-BD31-6EEACD39AEEA}" srcId="{0382BBAE-D568-4158-BB18-9CCDCA2BD372}" destId="{8B6E0E50-E002-47B8-A7F1-2A9AEB378193}" srcOrd="1" destOrd="0" parTransId="{BBBE2D0F-EF9B-4A7D-A41D-FF4B9ACEDC4D}" sibTransId="{8D66968F-60C9-4EEF-BDBF-C18993500DE9}"/>
    <dgm:cxn modelId="{5D0ABC5A-2987-4AB5-82CD-AF3089165E7E}" type="presOf" srcId="{8B6E0E50-E002-47B8-A7F1-2A9AEB378193}" destId="{62FA7228-7A8F-4755-B614-611258831E1C}" srcOrd="0" destOrd="0" presId="urn:microsoft.com/office/officeart/2005/8/layout/process4"/>
    <dgm:cxn modelId="{6987AEFA-41A3-4B36-8064-FA05EF81A5F5}" srcId="{0382BBAE-D568-4158-BB18-9CCDCA2BD372}" destId="{1C59DDFB-78E8-4C34-9543-1175A5B985CC}" srcOrd="0" destOrd="0" parTransId="{7B5250D4-7CC4-4BB9-B7A5-B1331CA3D905}" sibTransId="{F2FCBD47-4942-45AC-AA10-76061E73E923}"/>
    <dgm:cxn modelId="{6D731A68-8F41-4279-9FBA-8A00DF1FCEBE}" type="presOf" srcId="{1A5D332F-283C-470E-AFDD-76B717A76CEB}" destId="{4301B1DB-F4A1-4BA1-867F-7EC7B87B5CE2}" srcOrd="0" destOrd="0" presId="urn:microsoft.com/office/officeart/2005/8/layout/process4"/>
    <dgm:cxn modelId="{365FEE7F-3234-4A25-88A0-E997C0230B0B}" srcId="{1A5D332F-283C-470E-AFDD-76B717A76CEB}" destId="{0382BBAE-D568-4158-BB18-9CCDCA2BD372}" srcOrd="2" destOrd="0" parTransId="{B090BBDB-74D4-4EA9-BC15-7E8286EFF9F9}" sibTransId="{B2C1BF84-4B0B-4B25-99E4-35E653AAE161}"/>
    <dgm:cxn modelId="{7A925D41-3186-4B30-B13A-45E58A1C1E89}" srcId="{1A5D332F-283C-470E-AFDD-76B717A76CEB}" destId="{5BA78CA8-033E-48E2-A9A7-383A3F12DCA0}" srcOrd="3" destOrd="0" parTransId="{F0B2C22E-F1A0-4FFE-9B4D-78C4E1AB60F5}" sibTransId="{8B5135E0-DAE4-4853-B7DD-979A711CF67E}"/>
    <dgm:cxn modelId="{1323B921-C504-4BE6-B9E7-B9ACB5AC9819}" type="presParOf" srcId="{4301B1DB-F4A1-4BA1-867F-7EC7B87B5CE2}" destId="{8C63FFF3-C703-43D7-9967-58B402FAC7DD}" srcOrd="0" destOrd="0" presId="urn:microsoft.com/office/officeart/2005/8/layout/process4"/>
    <dgm:cxn modelId="{6CB604E0-4756-443C-8E20-CF972F33BF75}" type="presParOf" srcId="{8C63FFF3-C703-43D7-9967-58B402FAC7DD}" destId="{FD04F3E6-6BE8-4CC4-A075-060E4A1217D6}" srcOrd="0" destOrd="0" presId="urn:microsoft.com/office/officeart/2005/8/layout/process4"/>
    <dgm:cxn modelId="{C66C0824-91BA-4B64-B4DC-AC455E5FFEEC}" type="presParOf" srcId="{4301B1DB-F4A1-4BA1-867F-7EC7B87B5CE2}" destId="{5C7D09F5-1532-48EA-AB84-A569A7798CD2}" srcOrd="1" destOrd="0" presId="urn:microsoft.com/office/officeart/2005/8/layout/process4"/>
    <dgm:cxn modelId="{A9672632-8179-4688-8223-5C7320AE6562}" type="presParOf" srcId="{4301B1DB-F4A1-4BA1-867F-7EC7B87B5CE2}" destId="{4D4D2E27-2CB2-45DD-AB7A-11B4D3205FBD}" srcOrd="2" destOrd="0" presId="urn:microsoft.com/office/officeart/2005/8/layout/process4"/>
    <dgm:cxn modelId="{182A81F3-CC4F-48B6-8893-8A693F5AB345}" type="presParOf" srcId="{4D4D2E27-2CB2-45DD-AB7A-11B4D3205FBD}" destId="{ADAAE11D-04DA-40C5-8CAA-2E7948E5511E}" srcOrd="0" destOrd="0" presId="urn:microsoft.com/office/officeart/2005/8/layout/process4"/>
    <dgm:cxn modelId="{686E7D3B-CCDB-4E5C-A842-B22D9212EFEC}" type="presParOf" srcId="{4D4D2E27-2CB2-45DD-AB7A-11B4D3205FBD}" destId="{3EE51041-1B2A-4BEC-B50F-6F0F17901B5B}" srcOrd="1" destOrd="0" presId="urn:microsoft.com/office/officeart/2005/8/layout/process4"/>
    <dgm:cxn modelId="{39B832C1-2D4C-46F6-895E-E82C3BAD95E8}" type="presParOf" srcId="{4D4D2E27-2CB2-45DD-AB7A-11B4D3205FBD}" destId="{12BF0692-AF72-42F4-AB14-97E81E357F93}" srcOrd="2" destOrd="0" presId="urn:microsoft.com/office/officeart/2005/8/layout/process4"/>
    <dgm:cxn modelId="{A4A2FDBB-41FC-4A79-B03E-DD8979107CD5}" type="presParOf" srcId="{12BF0692-AF72-42F4-AB14-97E81E357F93}" destId="{68C0E85A-DA13-4606-8889-5227944CC6AF}" srcOrd="0" destOrd="0" presId="urn:microsoft.com/office/officeart/2005/8/layout/process4"/>
    <dgm:cxn modelId="{6B292422-ED49-41B5-9C4F-5F45B1E04D77}" type="presParOf" srcId="{12BF0692-AF72-42F4-AB14-97E81E357F93}" destId="{62FA7228-7A8F-4755-B614-611258831E1C}" srcOrd="1" destOrd="0" presId="urn:microsoft.com/office/officeart/2005/8/layout/process4"/>
    <dgm:cxn modelId="{F54C1201-34B5-4A30-931A-2D0D91C86BE6}" type="presParOf" srcId="{12BF0692-AF72-42F4-AB14-97E81E357F93}" destId="{EE2A3531-4DB6-4C57-918C-0652A44175E4}" srcOrd="2" destOrd="0" presId="urn:microsoft.com/office/officeart/2005/8/layout/process4"/>
    <dgm:cxn modelId="{3A535495-6B41-49BE-BF24-4D206859C2F0}" type="presParOf" srcId="{4301B1DB-F4A1-4BA1-867F-7EC7B87B5CE2}" destId="{BA050DF2-F4A0-417C-A51B-68D4B90DF34F}" srcOrd="3" destOrd="0" presId="urn:microsoft.com/office/officeart/2005/8/layout/process4"/>
    <dgm:cxn modelId="{52932F7C-4B93-4C51-9FA6-A8F5D7AAFA58}" type="presParOf" srcId="{4301B1DB-F4A1-4BA1-867F-7EC7B87B5CE2}" destId="{A585787A-1C51-4910-A277-DE83E2612778}" srcOrd="4" destOrd="0" presId="urn:microsoft.com/office/officeart/2005/8/layout/process4"/>
    <dgm:cxn modelId="{BC2F6931-67EA-4D5B-A764-382FE51F0D09}" type="presParOf" srcId="{A585787A-1C51-4910-A277-DE83E2612778}" destId="{65A14893-3AB4-4809-9785-ADCD8C256DD7}" srcOrd="0" destOrd="0" presId="urn:microsoft.com/office/officeart/2005/8/layout/process4"/>
    <dgm:cxn modelId="{57911A84-2926-43DA-A5B8-AFAF5FF68651}" type="presParOf" srcId="{4301B1DB-F4A1-4BA1-867F-7EC7B87B5CE2}" destId="{9B27B4BC-12D8-49D4-86B0-8A99A938546D}" srcOrd="5" destOrd="0" presId="urn:microsoft.com/office/officeart/2005/8/layout/process4"/>
    <dgm:cxn modelId="{36B84F65-C05A-42BA-99F3-E879F6BB0647}" type="presParOf" srcId="{4301B1DB-F4A1-4BA1-867F-7EC7B87B5CE2}" destId="{C03AD169-4068-48A7-9A3F-0322E8035FD9}" srcOrd="6" destOrd="0" presId="urn:microsoft.com/office/officeart/2005/8/layout/process4"/>
    <dgm:cxn modelId="{7707CB0F-9381-4D6C-B9EE-1714BB60AAC5}" type="presParOf" srcId="{C03AD169-4068-48A7-9A3F-0322E8035FD9}" destId="{7D5A3B09-91F3-4C81-A607-EDCEFFBE77B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70B3886-296C-4225-81F1-8A5B1CCBF2B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663B851F-18CA-43B8-8DC8-A9D06540F6AF}">
      <dgm:prSet phldrT="[Texto]"/>
      <dgm:spPr/>
      <dgm:t>
        <a:bodyPr/>
        <a:lstStyle/>
        <a:p>
          <a:r>
            <a:rPr lang="es-MX" dirty="0" smtClean="0"/>
            <a:t>Espacio</a:t>
          </a:r>
          <a:endParaRPr lang="es-AR" dirty="0"/>
        </a:p>
      </dgm:t>
    </dgm:pt>
    <dgm:pt modelId="{F8947303-F19F-49E2-9A3A-7801A42B308F}" type="parTrans" cxnId="{CC5A0976-DB4C-41EC-9A67-ECFC2B89FC60}">
      <dgm:prSet/>
      <dgm:spPr/>
      <dgm:t>
        <a:bodyPr/>
        <a:lstStyle/>
        <a:p>
          <a:endParaRPr lang="es-AR"/>
        </a:p>
      </dgm:t>
    </dgm:pt>
    <dgm:pt modelId="{33BD5F0D-F3B0-4186-B230-78884D87A015}" type="sibTrans" cxnId="{CC5A0976-DB4C-41EC-9A67-ECFC2B89FC60}">
      <dgm:prSet/>
      <dgm:spPr/>
      <dgm:t>
        <a:bodyPr/>
        <a:lstStyle/>
        <a:p>
          <a:endParaRPr lang="es-AR"/>
        </a:p>
      </dgm:t>
    </dgm:pt>
    <dgm:pt modelId="{F2470824-3137-4336-8ADE-868EAEB1842A}">
      <dgm:prSet phldrT="[Texto]"/>
      <dgm:spPr/>
      <dgm:t>
        <a:bodyPr/>
        <a:lstStyle/>
        <a:p>
          <a:r>
            <a:rPr lang="es-MX" dirty="0" smtClean="0"/>
            <a:t>Necesita ser cálido</a:t>
          </a:r>
          <a:endParaRPr lang="es-AR" dirty="0"/>
        </a:p>
      </dgm:t>
    </dgm:pt>
    <dgm:pt modelId="{20BB18D2-89BF-4BCC-BA9E-4BE0751E2371}" type="parTrans" cxnId="{ED031B2D-118E-48AC-9322-66E726A11005}">
      <dgm:prSet/>
      <dgm:spPr/>
      <dgm:t>
        <a:bodyPr/>
        <a:lstStyle/>
        <a:p>
          <a:endParaRPr lang="es-AR"/>
        </a:p>
      </dgm:t>
    </dgm:pt>
    <dgm:pt modelId="{BBA2F9BA-0BF1-4F78-AB1B-8B928E7211F2}" type="sibTrans" cxnId="{ED031B2D-118E-48AC-9322-66E726A11005}">
      <dgm:prSet/>
      <dgm:spPr/>
      <dgm:t>
        <a:bodyPr/>
        <a:lstStyle/>
        <a:p>
          <a:endParaRPr lang="es-AR"/>
        </a:p>
      </dgm:t>
    </dgm:pt>
    <dgm:pt modelId="{060C90C2-A73A-4E05-8F61-3F128E798F5C}">
      <dgm:prSet phldrT="[Texto]"/>
      <dgm:spPr/>
      <dgm:t>
        <a:bodyPr/>
        <a:lstStyle/>
        <a:p>
          <a:r>
            <a:rPr lang="es-MX" dirty="0" smtClean="0"/>
            <a:t>Tiempo</a:t>
          </a:r>
          <a:endParaRPr lang="es-AR" dirty="0"/>
        </a:p>
      </dgm:t>
    </dgm:pt>
    <dgm:pt modelId="{158451B4-7C7A-4202-BC08-9B1B6B23495F}" type="parTrans" cxnId="{719A1BCE-03E4-408A-8B24-5E1DDCFF3205}">
      <dgm:prSet/>
      <dgm:spPr/>
      <dgm:t>
        <a:bodyPr/>
        <a:lstStyle/>
        <a:p>
          <a:endParaRPr lang="es-AR"/>
        </a:p>
      </dgm:t>
    </dgm:pt>
    <dgm:pt modelId="{2C95A93C-6ABB-4015-B092-7A439101EB43}" type="sibTrans" cxnId="{719A1BCE-03E4-408A-8B24-5E1DDCFF3205}">
      <dgm:prSet/>
      <dgm:spPr/>
      <dgm:t>
        <a:bodyPr/>
        <a:lstStyle/>
        <a:p>
          <a:endParaRPr lang="es-AR"/>
        </a:p>
      </dgm:t>
    </dgm:pt>
    <dgm:pt modelId="{1CE75A2E-854B-494E-BA22-6D61D50AE04D}">
      <dgm:prSet phldrT="[Texto]"/>
      <dgm:spPr/>
      <dgm:t>
        <a:bodyPr/>
        <a:lstStyle/>
        <a:p>
          <a:r>
            <a:rPr lang="es-MX" dirty="0" smtClean="0"/>
            <a:t>Estructurado</a:t>
          </a:r>
          <a:endParaRPr lang="es-AR" dirty="0"/>
        </a:p>
      </dgm:t>
    </dgm:pt>
    <dgm:pt modelId="{E2D62487-D26C-40A3-8980-224CE26FD00E}" type="parTrans" cxnId="{AE1A5E86-7EAF-4CFC-94B3-6F91FCA69232}">
      <dgm:prSet/>
      <dgm:spPr/>
      <dgm:t>
        <a:bodyPr/>
        <a:lstStyle/>
        <a:p>
          <a:endParaRPr lang="es-AR"/>
        </a:p>
      </dgm:t>
    </dgm:pt>
    <dgm:pt modelId="{F99669B8-EE3A-4A3B-95EE-A38F372DF001}" type="sibTrans" cxnId="{AE1A5E86-7EAF-4CFC-94B3-6F91FCA69232}">
      <dgm:prSet/>
      <dgm:spPr/>
      <dgm:t>
        <a:bodyPr/>
        <a:lstStyle/>
        <a:p>
          <a:endParaRPr lang="es-AR"/>
        </a:p>
      </dgm:t>
    </dgm:pt>
    <dgm:pt modelId="{EF6DCA9E-552C-4FC0-8E0E-E78CB622F6E5}">
      <dgm:prSet phldrT="[Texto]"/>
      <dgm:spPr/>
      <dgm:t>
        <a:bodyPr/>
        <a:lstStyle/>
        <a:p>
          <a:r>
            <a:rPr lang="es-MX" dirty="0" smtClean="0"/>
            <a:t>Continente</a:t>
          </a:r>
          <a:endParaRPr lang="es-AR" dirty="0"/>
        </a:p>
      </dgm:t>
    </dgm:pt>
    <dgm:pt modelId="{49958038-B9AC-4B4E-8A89-26B81D26E699}" type="parTrans" cxnId="{DF058F94-2D29-403A-8530-6187E7B7AD2C}">
      <dgm:prSet/>
      <dgm:spPr/>
      <dgm:t>
        <a:bodyPr/>
        <a:lstStyle/>
        <a:p>
          <a:endParaRPr lang="es-AR"/>
        </a:p>
      </dgm:t>
    </dgm:pt>
    <dgm:pt modelId="{1F091F4F-AD0C-4E4D-8E9D-2C0C734323D0}" type="sibTrans" cxnId="{DF058F94-2D29-403A-8530-6187E7B7AD2C}">
      <dgm:prSet/>
      <dgm:spPr/>
      <dgm:t>
        <a:bodyPr/>
        <a:lstStyle/>
        <a:p>
          <a:endParaRPr lang="es-AR"/>
        </a:p>
      </dgm:t>
    </dgm:pt>
    <dgm:pt modelId="{BE69C89D-325A-479E-95EA-3766E875C4FB}">
      <dgm:prSet phldrT="[Texto]"/>
      <dgm:spPr/>
      <dgm:t>
        <a:bodyPr/>
        <a:lstStyle/>
        <a:p>
          <a:r>
            <a:rPr lang="es-MX" dirty="0" smtClean="0"/>
            <a:t>Con pautas y límites</a:t>
          </a:r>
          <a:endParaRPr lang="es-AR" dirty="0"/>
        </a:p>
      </dgm:t>
    </dgm:pt>
    <dgm:pt modelId="{755D630E-B25E-4CF2-8C79-66D267733337}" type="parTrans" cxnId="{F93981C4-FFA9-4215-AF6A-42D6DE8BF93C}">
      <dgm:prSet/>
      <dgm:spPr/>
      <dgm:t>
        <a:bodyPr/>
        <a:lstStyle/>
        <a:p>
          <a:endParaRPr lang="es-AR"/>
        </a:p>
      </dgm:t>
    </dgm:pt>
    <dgm:pt modelId="{75E70B83-3E8B-4407-A515-7E4A9682A2C4}" type="sibTrans" cxnId="{F93981C4-FFA9-4215-AF6A-42D6DE8BF93C}">
      <dgm:prSet/>
      <dgm:spPr/>
      <dgm:t>
        <a:bodyPr/>
        <a:lstStyle/>
        <a:p>
          <a:endParaRPr lang="es-AR"/>
        </a:p>
      </dgm:t>
    </dgm:pt>
    <dgm:pt modelId="{CFC3334D-4FB7-42F7-89DF-C727183798FA}">
      <dgm:prSet phldrT="[Texto]"/>
      <dgm:spPr/>
      <dgm:t>
        <a:bodyPr/>
        <a:lstStyle/>
        <a:p>
          <a:r>
            <a:rPr lang="es-MX" dirty="0" smtClean="0"/>
            <a:t>Explosivo</a:t>
          </a:r>
          <a:endParaRPr lang="es-AR" dirty="0"/>
        </a:p>
      </dgm:t>
    </dgm:pt>
    <dgm:pt modelId="{44F265A2-B6C1-49F9-9850-8B7652624822}" type="parTrans" cxnId="{E57BE40B-0C08-4D50-8B8D-E2523EF84EE2}">
      <dgm:prSet/>
      <dgm:spPr/>
      <dgm:t>
        <a:bodyPr/>
        <a:lstStyle/>
        <a:p>
          <a:endParaRPr lang="es-AR"/>
        </a:p>
      </dgm:t>
    </dgm:pt>
    <dgm:pt modelId="{BCE8170D-32CE-4D38-86A0-7AB42CB953E8}" type="sibTrans" cxnId="{E57BE40B-0C08-4D50-8B8D-E2523EF84EE2}">
      <dgm:prSet/>
      <dgm:spPr/>
      <dgm:t>
        <a:bodyPr/>
        <a:lstStyle/>
        <a:p>
          <a:endParaRPr lang="es-AR"/>
        </a:p>
      </dgm:t>
    </dgm:pt>
    <dgm:pt modelId="{B01D0A3A-AA44-4FF2-BC40-C823AB4565D0}">
      <dgm:prSet phldrT="[Texto]"/>
      <dgm:spPr/>
      <dgm:t>
        <a:bodyPr/>
        <a:lstStyle/>
        <a:p>
          <a:r>
            <a:rPr lang="es-MX" dirty="0" smtClean="0"/>
            <a:t>Sin ahora</a:t>
          </a:r>
          <a:endParaRPr lang="es-AR" dirty="0"/>
        </a:p>
      </dgm:t>
    </dgm:pt>
    <dgm:pt modelId="{405AC954-29D2-4FEC-94BE-5D97E2A93DB2}" type="parTrans" cxnId="{FD1CAD98-92BE-4D64-8669-4E390625F52F}">
      <dgm:prSet/>
      <dgm:spPr/>
      <dgm:t>
        <a:bodyPr/>
        <a:lstStyle/>
        <a:p>
          <a:endParaRPr lang="es-AR"/>
        </a:p>
      </dgm:t>
    </dgm:pt>
    <dgm:pt modelId="{EF7D254C-C71C-460D-B841-D9BF273059D2}" type="sibTrans" cxnId="{FD1CAD98-92BE-4D64-8669-4E390625F52F}">
      <dgm:prSet/>
      <dgm:spPr/>
      <dgm:t>
        <a:bodyPr/>
        <a:lstStyle/>
        <a:p>
          <a:endParaRPr lang="es-AR"/>
        </a:p>
      </dgm:t>
    </dgm:pt>
    <dgm:pt modelId="{51D7655E-7E06-40D4-8AAC-F893DF78F0A1}">
      <dgm:prSet phldrT="[Texto]"/>
      <dgm:spPr/>
      <dgm:t>
        <a:bodyPr/>
        <a:lstStyle/>
        <a:p>
          <a:r>
            <a:rPr lang="es-MX" dirty="0" smtClean="0"/>
            <a:t>Todo es ya</a:t>
          </a:r>
          <a:endParaRPr lang="es-AR" dirty="0"/>
        </a:p>
      </dgm:t>
    </dgm:pt>
    <dgm:pt modelId="{09051F8D-6256-429C-9F8A-1DBCBAFCF7DA}" type="parTrans" cxnId="{1D44BAE2-772E-46E0-BACF-2D7D4387C8C3}">
      <dgm:prSet/>
      <dgm:spPr/>
      <dgm:t>
        <a:bodyPr/>
        <a:lstStyle/>
        <a:p>
          <a:endParaRPr lang="es-AR"/>
        </a:p>
      </dgm:t>
    </dgm:pt>
    <dgm:pt modelId="{25E7528B-CEE4-4B9F-86F1-1FBAD6773DC3}" type="sibTrans" cxnId="{1D44BAE2-772E-46E0-BACF-2D7D4387C8C3}">
      <dgm:prSet/>
      <dgm:spPr/>
      <dgm:t>
        <a:bodyPr/>
        <a:lstStyle/>
        <a:p>
          <a:endParaRPr lang="es-AR"/>
        </a:p>
      </dgm:t>
    </dgm:pt>
    <dgm:pt modelId="{236DEC54-89F5-4F41-B7B6-0BD67C62459E}">
      <dgm:prSet phldrT="[Texto]"/>
      <dgm:spPr/>
      <dgm:t>
        <a:bodyPr/>
        <a:lstStyle/>
        <a:p>
          <a:r>
            <a:rPr lang="es-MX" dirty="0" smtClean="0"/>
            <a:t>Tiempo vacío</a:t>
          </a:r>
          <a:endParaRPr lang="es-AR" dirty="0"/>
        </a:p>
      </dgm:t>
    </dgm:pt>
    <dgm:pt modelId="{428BC2CE-1293-4CE4-A0E4-09F5C8F3CC2A}" type="parTrans" cxnId="{3AF49997-5613-4795-8710-EAC8FE09E29E}">
      <dgm:prSet/>
      <dgm:spPr/>
      <dgm:t>
        <a:bodyPr/>
        <a:lstStyle/>
        <a:p>
          <a:endParaRPr lang="es-AR"/>
        </a:p>
      </dgm:t>
    </dgm:pt>
    <dgm:pt modelId="{B6C6B48B-627A-4501-84C7-25DD2B85A83F}" type="sibTrans" cxnId="{3AF49997-5613-4795-8710-EAC8FE09E29E}">
      <dgm:prSet/>
      <dgm:spPr/>
      <dgm:t>
        <a:bodyPr/>
        <a:lstStyle/>
        <a:p>
          <a:endParaRPr lang="es-AR"/>
        </a:p>
      </dgm:t>
    </dgm:pt>
    <dgm:pt modelId="{BFF5B84E-12A9-45C1-9EB0-A0EFE777E105}">
      <dgm:prSet phldrT="[Texto]"/>
      <dgm:spPr/>
      <dgm:t>
        <a:bodyPr/>
        <a:lstStyle/>
        <a:p>
          <a:r>
            <a:rPr lang="es-MX" dirty="0" smtClean="0"/>
            <a:t>Pobre en significación y descolorido</a:t>
          </a:r>
          <a:endParaRPr lang="es-AR" dirty="0"/>
        </a:p>
      </dgm:t>
    </dgm:pt>
    <dgm:pt modelId="{F89476C7-265A-4619-B753-D33AA39068C7}" type="parTrans" cxnId="{5B7F4D6C-EE40-40B4-96DD-26AF0E03AC70}">
      <dgm:prSet/>
      <dgm:spPr/>
      <dgm:t>
        <a:bodyPr/>
        <a:lstStyle/>
        <a:p>
          <a:endParaRPr lang="es-AR"/>
        </a:p>
      </dgm:t>
    </dgm:pt>
    <dgm:pt modelId="{4629C637-6BFC-4E99-BDA5-064B7FBEED30}" type="sibTrans" cxnId="{5B7F4D6C-EE40-40B4-96DD-26AF0E03AC70}">
      <dgm:prSet/>
      <dgm:spPr/>
      <dgm:t>
        <a:bodyPr/>
        <a:lstStyle/>
        <a:p>
          <a:endParaRPr lang="es-AR"/>
        </a:p>
      </dgm:t>
    </dgm:pt>
    <dgm:pt modelId="{5049763D-DE65-4B51-AA78-6306006B5CE6}" type="pres">
      <dgm:prSet presAssocID="{870B3886-296C-4225-81F1-8A5B1CCBF2B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A32EB7B-06F9-4A4D-9211-885AA51E965C}" type="pres">
      <dgm:prSet presAssocID="{663B851F-18CA-43B8-8DC8-A9D06540F6AF}" presName="circle1" presStyleLbl="node1" presStyleIdx="0" presStyleCnt="2"/>
      <dgm:spPr/>
    </dgm:pt>
    <dgm:pt modelId="{017C74D2-C457-4ED3-8507-CA52C1C322F0}" type="pres">
      <dgm:prSet presAssocID="{663B851F-18CA-43B8-8DC8-A9D06540F6AF}" presName="space" presStyleCnt="0"/>
      <dgm:spPr/>
    </dgm:pt>
    <dgm:pt modelId="{7D74A65A-EA0B-4ACC-99F8-0BA05F7DC08D}" type="pres">
      <dgm:prSet presAssocID="{663B851F-18CA-43B8-8DC8-A9D06540F6AF}" presName="rect1" presStyleLbl="alignAcc1" presStyleIdx="0" presStyleCnt="2"/>
      <dgm:spPr/>
      <dgm:t>
        <a:bodyPr/>
        <a:lstStyle/>
        <a:p>
          <a:endParaRPr lang="es-AR"/>
        </a:p>
      </dgm:t>
    </dgm:pt>
    <dgm:pt modelId="{48B55443-DC8E-4BE3-889F-52F6C07A262F}" type="pres">
      <dgm:prSet presAssocID="{060C90C2-A73A-4E05-8F61-3F128E798F5C}" presName="vertSpace2" presStyleLbl="node1" presStyleIdx="0" presStyleCnt="2"/>
      <dgm:spPr/>
    </dgm:pt>
    <dgm:pt modelId="{406FD3F8-9982-4C6F-BD0E-4CBF4396EA53}" type="pres">
      <dgm:prSet presAssocID="{060C90C2-A73A-4E05-8F61-3F128E798F5C}" presName="circle2" presStyleLbl="node1" presStyleIdx="1" presStyleCnt="2"/>
      <dgm:spPr/>
    </dgm:pt>
    <dgm:pt modelId="{885DBD77-E884-4C5D-B429-A76647CDB1E7}" type="pres">
      <dgm:prSet presAssocID="{060C90C2-A73A-4E05-8F61-3F128E798F5C}" presName="rect2" presStyleLbl="alignAcc1" presStyleIdx="1" presStyleCnt="2"/>
      <dgm:spPr/>
      <dgm:t>
        <a:bodyPr/>
        <a:lstStyle/>
        <a:p>
          <a:endParaRPr lang="es-ES"/>
        </a:p>
      </dgm:t>
    </dgm:pt>
    <dgm:pt modelId="{8F3CFBC2-7AA3-4BE2-9565-16B69E115ED5}" type="pres">
      <dgm:prSet presAssocID="{663B851F-18CA-43B8-8DC8-A9D06540F6AF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738BF4D-51E5-4EDB-BB5E-9EA6FAF3388F}" type="pres">
      <dgm:prSet presAssocID="{663B851F-18CA-43B8-8DC8-A9D06540F6AF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EA1DA9B-E89E-40B0-9CC0-2A6283CDE590}" type="pres">
      <dgm:prSet presAssocID="{060C90C2-A73A-4E05-8F61-3F128E798F5C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23B48E-870F-4DAE-856B-3C190810BBE1}" type="pres">
      <dgm:prSet presAssocID="{060C90C2-A73A-4E05-8F61-3F128E798F5C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D44BAE2-772E-46E0-BACF-2D7D4387C8C3}" srcId="{060C90C2-A73A-4E05-8F61-3F128E798F5C}" destId="{51D7655E-7E06-40D4-8AAC-F893DF78F0A1}" srcOrd="2" destOrd="0" parTransId="{09051F8D-6256-429C-9F8A-1DBCBAFCF7DA}" sibTransId="{25E7528B-CEE4-4B9F-86F1-1FBAD6773DC3}"/>
    <dgm:cxn modelId="{886B863B-41F3-40B4-A306-B2EC5B35048F}" type="presOf" srcId="{236DEC54-89F5-4F41-B7B6-0BD67C62459E}" destId="{D423B48E-870F-4DAE-856B-3C190810BBE1}" srcOrd="0" destOrd="3" presId="urn:microsoft.com/office/officeart/2005/8/layout/target3"/>
    <dgm:cxn modelId="{CC5A0976-DB4C-41EC-9A67-ECFC2B89FC60}" srcId="{870B3886-296C-4225-81F1-8A5B1CCBF2B2}" destId="{663B851F-18CA-43B8-8DC8-A9D06540F6AF}" srcOrd="0" destOrd="0" parTransId="{F8947303-F19F-49E2-9A3A-7801A42B308F}" sibTransId="{33BD5F0D-F3B0-4186-B230-78884D87A015}"/>
    <dgm:cxn modelId="{682F0EBC-0130-4803-98FE-EEF67C2EEBDD}" type="presOf" srcId="{F2470824-3137-4336-8ADE-868EAEB1842A}" destId="{D738BF4D-51E5-4EDB-BB5E-9EA6FAF3388F}" srcOrd="0" destOrd="0" presId="urn:microsoft.com/office/officeart/2005/8/layout/target3"/>
    <dgm:cxn modelId="{E57BE40B-0C08-4D50-8B8D-E2523EF84EE2}" srcId="{060C90C2-A73A-4E05-8F61-3F128E798F5C}" destId="{CFC3334D-4FB7-42F7-89DF-C727183798FA}" srcOrd="0" destOrd="0" parTransId="{44F265A2-B6C1-49F9-9850-8B7652624822}" sibTransId="{BCE8170D-32CE-4D38-86A0-7AB42CB953E8}"/>
    <dgm:cxn modelId="{44328440-7C38-4C0F-87ED-90E4870219FF}" type="presOf" srcId="{1CE75A2E-854B-494E-BA22-6D61D50AE04D}" destId="{D738BF4D-51E5-4EDB-BB5E-9EA6FAF3388F}" srcOrd="0" destOrd="1" presId="urn:microsoft.com/office/officeart/2005/8/layout/target3"/>
    <dgm:cxn modelId="{C175C703-E01B-40B3-8347-E915EF3EB882}" type="presOf" srcId="{060C90C2-A73A-4E05-8F61-3F128E798F5C}" destId="{885DBD77-E884-4C5D-B429-A76647CDB1E7}" srcOrd="0" destOrd="0" presId="urn:microsoft.com/office/officeart/2005/8/layout/target3"/>
    <dgm:cxn modelId="{719A1BCE-03E4-408A-8B24-5E1DDCFF3205}" srcId="{870B3886-296C-4225-81F1-8A5B1CCBF2B2}" destId="{060C90C2-A73A-4E05-8F61-3F128E798F5C}" srcOrd="1" destOrd="0" parTransId="{158451B4-7C7A-4202-BC08-9B1B6B23495F}" sibTransId="{2C95A93C-6ABB-4015-B092-7A439101EB43}"/>
    <dgm:cxn modelId="{3D320910-CD3B-416D-9316-FAF48A9D2A67}" type="presOf" srcId="{CFC3334D-4FB7-42F7-89DF-C727183798FA}" destId="{D423B48E-870F-4DAE-856B-3C190810BBE1}" srcOrd="0" destOrd="0" presId="urn:microsoft.com/office/officeart/2005/8/layout/target3"/>
    <dgm:cxn modelId="{2A84C713-B0C4-4A50-BD9B-25C7521E4BF7}" type="presOf" srcId="{663B851F-18CA-43B8-8DC8-A9D06540F6AF}" destId="{7D74A65A-EA0B-4ACC-99F8-0BA05F7DC08D}" srcOrd="0" destOrd="0" presId="urn:microsoft.com/office/officeart/2005/8/layout/target3"/>
    <dgm:cxn modelId="{1954D5ED-D3A6-4586-9764-F3F2D89827B0}" type="presOf" srcId="{870B3886-296C-4225-81F1-8A5B1CCBF2B2}" destId="{5049763D-DE65-4B51-AA78-6306006B5CE6}" srcOrd="0" destOrd="0" presId="urn:microsoft.com/office/officeart/2005/8/layout/target3"/>
    <dgm:cxn modelId="{9DAA89D1-75E7-406E-915F-4598DB9F87C5}" type="presOf" srcId="{060C90C2-A73A-4E05-8F61-3F128E798F5C}" destId="{5EA1DA9B-E89E-40B0-9CC0-2A6283CDE590}" srcOrd="1" destOrd="0" presId="urn:microsoft.com/office/officeart/2005/8/layout/target3"/>
    <dgm:cxn modelId="{F93981C4-FFA9-4215-AF6A-42D6DE8BF93C}" srcId="{663B851F-18CA-43B8-8DC8-A9D06540F6AF}" destId="{BE69C89D-325A-479E-95EA-3766E875C4FB}" srcOrd="3" destOrd="0" parTransId="{755D630E-B25E-4CF2-8C79-66D267733337}" sibTransId="{75E70B83-3E8B-4407-A515-7E4A9682A2C4}"/>
    <dgm:cxn modelId="{ED031B2D-118E-48AC-9322-66E726A11005}" srcId="{663B851F-18CA-43B8-8DC8-A9D06540F6AF}" destId="{F2470824-3137-4336-8ADE-868EAEB1842A}" srcOrd="0" destOrd="0" parTransId="{20BB18D2-89BF-4BCC-BA9E-4BE0751E2371}" sibTransId="{BBA2F9BA-0BF1-4F78-AB1B-8B928E7211F2}"/>
    <dgm:cxn modelId="{AE1A5E86-7EAF-4CFC-94B3-6F91FCA69232}" srcId="{663B851F-18CA-43B8-8DC8-A9D06540F6AF}" destId="{1CE75A2E-854B-494E-BA22-6D61D50AE04D}" srcOrd="1" destOrd="0" parTransId="{E2D62487-D26C-40A3-8980-224CE26FD00E}" sibTransId="{F99669B8-EE3A-4A3B-95EE-A38F372DF001}"/>
    <dgm:cxn modelId="{0A62950B-9E56-4C74-B1FF-1FEF789EAB03}" type="presOf" srcId="{EF6DCA9E-552C-4FC0-8E0E-E78CB622F6E5}" destId="{D738BF4D-51E5-4EDB-BB5E-9EA6FAF3388F}" srcOrd="0" destOrd="2" presId="urn:microsoft.com/office/officeart/2005/8/layout/target3"/>
    <dgm:cxn modelId="{FCDCBDE6-6140-4BA8-80B3-44F9E8EDC48D}" type="presOf" srcId="{663B851F-18CA-43B8-8DC8-A9D06540F6AF}" destId="{8F3CFBC2-7AA3-4BE2-9565-16B69E115ED5}" srcOrd="1" destOrd="0" presId="urn:microsoft.com/office/officeart/2005/8/layout/target3"/>
    <dgm:cxn modelId="{5B7F4D6C-EE40-40B4-96DD-26AF0E03AC70}" srcId="{060C90C2-A73A-4E05-8F61-3F128E798F5C}" destId="{BFF5B84E-12A9-45C1-9EB0-A0EFE777E105}" srcOrd="4" destOrd="0" parTransId="{F89476C7-265A-4619-B753-D33AA39068C7}" sibTransId="{4629C637-6BFC-4E99-BDA5-064B7FBEED30}"/>
    <dgm:cxn modelId="{9EF265D3-4652-4A76-8830-000BB15CC11C}" type="presOf" srcId="{BFF5B84E-12A9-45C1-9EB0-A0EFE777E105}" destId="{D423B48E-870F-4DAE-856B-3C190810BBE1}" srcOrd="0" destOrd="4" presId="urn:microsoft.com/office/officeart/2005/8/layout/target3"/>
    <dgm:cxn modelId="{DF058F94-2D29-403A-8530-6187E7B7AD2C}" srcId="{663B851F-18CA-43B8-8DC8-A9D06540F6AF}" destId="{EF6DCA9E-552C-4FC0-8E0E-E78CB622F6E5}" srcOrd="2" destOrd="0" parTransId="{49958038-B9AC-4B4E-8A89-26B81D26E699}" sibTransId="{1F091F4F-AD0C-4E4D-8E9D-2C0C734323D0}"/>
    <dgm:cxn modelId="{3AF49997-5613-4795-8710-EAC8FE09E29E}" srcId="{060C90C2-A73A-4E05-8F61-3F128E798F5C}" destId="{236DEC54-89F5-4F41-B7B6-0BD67C62459E}" srcOrd="3" destOrd="0" parTransId="{428BC2CE-1293-4CE4-A0E4-09F5C8F3CC2A}" sibTransId="{B6C6B48B-627A-4501-84C7-25DD2B85A83F}"/>
    <dgm:cxn modelId="{9A2CCF24-BBF4-4171-BF68-A4D174546717}" type="presOf" srcId="{BE69C89D-325A-479E-95EA-3766E875C4FB}" destId="{D738BF4D-51E5-4EDB-BB5E-9EA6FAF3388F}" srcOrd="0" destOrd="3" presId="urn:microsoft.com/office/officeart/2005/8/layout/target3"/>
    <dgm:cxn modelId="{FD1CAD98-92BE-4D64-8669-4E390625F52F}" srcId="{060C90C2-A73A-4E05-8F61-3F128E798F5C}" destId="{B01D0A3A-AA44-4FF2-BC40-C823AB4565D0}" srcOrd="1" destOrd="0" parTransId="{405AC954-29D2-4FEC-94BE-5D97E2A93DB2}" sibTransId="{EF7D254C-C71C-460D-B841-D9BF273059D2}"/>
    <dgm:cxn modelId="{7DC6938B-EE68-42A4-8693-4366D2442E58}" type="presOf" srcId="{B01D0A3A-AA44-4FF2-BC40-C823AB4565D0}" destId="{D423B48E-870F-4DAE-856B-3C190810BBE1}" srcOrd="0" destOrd="1" presId="urn:microsoft.com/office/officeart/2005/8/layout/target3"/>
    <dgm:cxn modelId="{7A323DBA-E708-47BF-AE6D-83191BD45BC8}" type="presOf" srcId="{51D7655E-7E06-40D4-8AAC-F893DF78F0A1}" destId="{D423B48E-870F-4DAE-856B-3C190810BBE1}" srcOrd="0" destOrd="2" presId="urn:microsoft.com/office/officeart/2005/8/layout/target3"/>
    <dgm:cxn modelId="{6B575DC1-7EA4-4AD0-B9AF-50AE2AF17F5B}" type="presParOf" srcId="{5049763D-DE65-4B51-AA78-6306006B5CE6}" destId="{FA32EB7B-06F9-4A4D-9211-885AA51E965C}" srcOrd="0" destOrd="0" presId="urn:microsoft.com/office/officeart/2005/8/layout/target3"/>
    <dgm:cxn modelId="{B9FFEBE4-32A9-4F28-9019-FFA6C39E8B76}" type="presParOf" srcId="{5049763D-DE65-4B51-AA78-6306006B5CE6}" destId="{017C74D2-C457-4ED3-8507-CA52C1C322F0}" srcOrd="1" destOrd="0" presId="urn:microsoft.com/office/officeart/2005/8/layout/target3"/>
    <dgm:cxn modelId="{F4460B3D-656D-4CC6-BD2B-9820EB34A391}" type="presParOf" srcId="{5049763D-DE65-4B51-AA78-6306006B5CE6}" destId="{7D74A65A-EA0B-4ACC-99F8-0BA05F7DC08D}" srcOrd="2" destOrd="0" presId="urn:microsoft.com/office/officeart/2005/8/layout/target3"/>
    <dgm:cxn modelId="{5BBD2A09-C8BF-4F2B-9DE5-6E96200D4C03}" type="presParOf" srcId="{5049763D-DE65-4B51-AA78-6306006B5CE6}" destId="{48B55443-DC8E-4BE3-889F-52F6C07A262F}" srcOrd="3" destOrd="0" presId="urn:microsoft.com/office/officeart/2005/8/layout/target3"/>
    <dgm:cxn modelId="{70497088-D81B-4646-B49F-C38C44607208}" type="presParOf" srcId="{5049763D-DE65-4B51-AA78-6306006B5CE6}" destId="{406FD3F8-9982-4C6F-BD0E-4CBF4396EA53}" srcOrd="4" destOrd="0" presId="urn:microsoft.com/office/officeart/2005/8/layout/target3"/>
    <dgm:cxn modelId="{BA633DAA-F321-4397-9A09-1B9E6DAC7DA7}" type="presParOf" srcId="{5049763D-DE65-4B51-AA78-6306006B5CE6}" destId="{885DBD77-E884-4C5D-B429-A76647CDB1E7}" srcOrd="5" destOrd="0" presId="urn:microsoft.com/office/officeart/2005/8/layout/target3"/>
    <dgm:cxn modelId="{73AFAFE2-5C51-4218-BA59-599E1F9F29AD}" type="presParOf" srcId="{5049763D-DE65-4B51-AA78-6306006B5CE6}" destId="{8F3CFBC2-7AA3-4BE2-9565-16B69E115ED5}" srcOrd="6" destOrd="0" presId="urn:microsoft.com/office/officeart/2005/8/layout/target3"/>
    <dgm:cxn modelId="{1D0E390F-8512-47FD-BF57-42BC5233DD90}" type="presParOf" srcId="{5049763D-DE65-4B51-AA78-6306006B5CE6}" destId="{D738BF4D-51E5-4EDB-BB5E-9EA6FAF3388F}" srcOrd="7" destOrd="0" presId="urn:microsoft.com/office/officeart/2005/8/layout/target3"/>
    <dgm:cxn modelId="{D87A73C3-5E1A-4D2C-A18F-AB66A0273C9A}" type="presParOf" srcId="{5049763D-DE65-4B51-AA78-6306006B5CE6}" destId="{5EA1DA9B-E89E-40B0-9CC0-2A6283CDE590}" srcOrd="8" destOrd="0" presId="urn:microsoft.com/office/officeart/2005/8/layout/target3"/>
    <dgm:cxn modelId="{93C2D5F7-C5EA-40F0-81A6-F8DA977BCAC8}" type="presParOf" srcId="{5049763D-DE65-4B51-AA78-6306006B5CE6}" destId="{D423B48E-870F-4DAE-856B-3C190810BBE1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E62DFD-207A-46A0-A4BA-39F1473FF6BE}" type="doc">
      <dgm:prSet loTypeId="urn:microsoft.com/office/officeart/2008/layout/LinedList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7C3FE1F3-51E0-49AD-AAAC-A42537E84AB5}">
      <dgm:prSet phldrT="[Texto]"/>
      <dgm:spPr/>
      <dgm:t>
        <a:bodyPr/>
        <a:lstStyle/>
        <a:p>
          <a:r>
            <a:rPr lang="es-MX" dirty="0" smtClean="0"/>
            <a:t>Objetivos de un tratamiento</a:t>
          </a:r>
          <a:endParaRPr lang="es-AR" dirty="0"/>
        </a:p>
      </dgm:t>
    </dgm:pt>
    <dgm:pt modelId="{5D6A84D4-6D08-4CA5-928D-04CA2FC4CEE0}" type="parTrans" cxnId="{867D280F-8D61-4D24-B253-98E186C4FD40}">
      <dgm:prSet/>
      <dgm:spPr/>
      <dgm:t>
        <a:bodyPr/>
        <a:lstStyle/>
        <a:p>
          <a:endParaRPr lang="es-AR"/>
        </a:p>
      </dgm:t>
    </dgm:pt>
    <dgm:pt modelId="{74DE5FA9-DD1C-4CA6-A6AF-6D88CEB6AA87}" type="sibTrans" cxnId="{867D280F-8D61-4D24-B253-98E186C4FD40}">
      <dgm:prSet/>
      <dgm:spPr/>
      <dgm:t>
        <a:bodyPr/>
        <a:lstStyle/>
        <a:p>
          <a:endParaRPr lang="es-AR"/>
        </a:p>
      </dgm:t>
    </dgm:pt>
    <dgm:pt modelId="{39979594-5317-4299-9D5E-317F2B32B9C7}">
      <dgm:prSet phldrT="[Texto]" custT="1"/>
      <dgm:spPr/>
      <dgm:t>
        <a:bodyPr/>
        <a:lstStyle/>
        <a:p>
          <a:r>
            <a:rPr lang="es-MX" sz="2000" dirty="0" smtClean="0"/>
            <a:t>Limitar absolutamente el contacto con la droga</a:t>
          </a:r>
          <a:endParaRPr lang="es-AR" sz="2000" dirty="0"/>
        </a:p>
      </dgm:t>
    </dgm:pt>
    <dgm:pt modelId="{722A95F0-C87C-4920-A258-74445CDECBDF}" type="parTrans" cxnId="{DA416233-23FA-44FA-8FD7-BDE155EE6E7C}">
      <dgm:prSet/>
      <dgm:spPr/>
      <dgm:t>
        <a:bodyPr/>
        <a:lstStyle/>
        <a:p>
          <a:endParaRPr lang="es-AR"/>
        </a:p>
      </dgm:t>
    </dgm:pt>
    <dgm:pt modelId="{398E69D2-7A5B-434A-A849-18B3030ED76A}" type="sibTrans" cxnId="{DA416233-23FA-44FA-8FD7-BDE155EE6E7C}">
      <dgm:prSet/>
      <dgm:spPr/>
      <dgm:t>
        <a:bodyPr/>
        <a:lstStyle/>
        <a:p>
          <a:endParaRPr lang="es-AR"/>
        </a:p>
      </dgm:t>
    </dgm:pt>
    <dgm:pt modelId="{5E4BE763-57DF-4363-B157-BFEEEE1EC7F8}">
      <dgm:prSet phldrT="[Texto]" custT="1"/>
      <dgm:spPr/>
      <dgm:t>
        <a:bodyPr/>
        <a:lstStyle/>
        <a:p>
          <a:r>
            <a:rPr lang="es-MX" sz="2000" dirty="0" smtClean="0"/>
            <a:t>Reintroducir el valor de la palabra</a:t>
          </a:r>
          <a:endParaRPr lang="es-AR" sz="2000" dirty="0"/>
        </a:p>
      </dgm:t>
    </dgm:pt>
    <dgm:pt modelId="{562F3F17-A586-4A8E-B1FB-0CA260758C7A}" type="parTrans" cxnId="{6FFA08C1-E916-420A-BB5E-BB99D8F65537}">
      <dgm:prSet/>
      <dgm:spPr/>
      <dgm:t>
        <a:bodyPr/>
        <a:lstStyle/>
        <a:p>
          <a:endParaRPr lang="es-AR"/>
        </a:p>
      </dgm:t>
    </dgm:pt>
    <dgm:pt modelId="{52CD0E60-12C8-4626-B8F5-0BC1A1185205}" type="sibTrans" cxnId="{6FFA08C1-E916-420A-BB5E-BB99D8F65537}">
      <dgm:prSet/>
      <dgm:spPr/>
      <dgm:t>
        <a:bodyPr/>
        <a:lstStyle/>
        <a:p>
          <a:endParaRPr lang="es-AR"/>
        </a:p>
      </dgm:t>
    </dgm:pt>
    <dgm:pt modelId="{5B3F804C-E12A-46CB-B986-4B7652B45ACB}">
      <dgm:prSet phldrT="[Texto]" custT="1"/>
      <dgm:spPr/>
      <dgm:t>
        <a:bodyPr/>
        <a:lstStyle/>
        <a:p>
          <a:r>
            <a:rPr lang="es-MX" sz="2000" dirty="0" smtClean="0"/>
            <a:t>Capacidad para elaborar duelos – pérdidas</a:t>
          </a:r>
          <a:endParaRPr lang="es-AR" sz="2000" dirty="0"/>
        </a:p>
      </dgm:t>
    </dgm:pt>
    <dgm:pt modelId="{FCA40002-3269-4ED6-B8B1-84C7F63A7C64}" type="parTrans" cxnId="{E7E8BF38-0C66-4E97-8127-8FA725FAB9FB}">
      <dgm:prSet/>
      <dgm:spPr/>
      <dgm:t>
        <a:bodyPr/>
        <a:lstStyle/>
        <a:p>
          <a:endParaRPr lang="es-AR"/>
        </a:p>
      </dgm:t>
    </dgm:pt>
    <dgm:pt modelId="{39C5E978-2BEA-4E72-A856-BFD0369186B5}" type="sibTrans" cxnId="{E7E8BF38-0C66-4E97-8127-8FA725FAB9FB}">
      <dgm:prSet/>
      <dgm:spPr/>
      <dgm:t>
        <a:bodyPr/>
        <a:lstStyle/>
        <a:p>
          <a:endParaRPr lang="es-AR"/>
        </a:p>
      </dgm:t>
    </dgm:pt>
    <dgm:pt modelId="{333B0401-8D40-4C82-AE38-7B1C81F59450}">
      <dgm:prSet phldrT="[Texto]" custT="1"/>
      <dgm:spPr/>
      <dgm:t>
        <a:bodyPr/>
        <a:lstStyle/>
        <a:p>
          <a:r>
            <a:rPr lang="es-MX" sz="2000" dirty="0" smtClean="0"/>
            <a:t>Compensación de los desequilibrios órgano – metabólicos</a:t>
          </a:r>
          <a:endParaRPr lang="es-AR" sz="2000" dirty="0"/>
        </a:p>
      </dgm:t>
    </dgm:pt>
    <dgm:pt modelId="{FA532EB7-A283-4F4E-9A3F-63ACE6AF1487}" type="parTrans" cxnId="{CB8BDC29-85AA-4095-936A-5F677AADB4BA}">
      <dgm:prSet/>
      <dgm:spPr/>
      <dgm:t>
        <a:bodyPr/>
        <a:lstStyle/>
        <a:p>
          <a:endParaRPr lang="es-AR"/>
        </a:p>
      </dgm:t>
    </dgm:pt>
    <dgm:pt modelId="{A7956A79-E723-4071-822B-790A0F2B3B3E}" type="sibTrans" cxnId="{CB8BDC29-85AA-4095-936A-5F677AADB4BA}">
      <dgm:prSet/>
      <dgm:spPr/>
      <dgm:t>
        <a:bodyPr/>
        <a:lstStyle/>
        <a:p>
          <a:endParaRPr lang="es-AR"/>
        </a:p>
      </dgm:t>
    </dgm:pt>
    <dgm:pt modelId="{5640EE22-05DF-475A-9901-7497370B09E3}">
      <dgm:prSet phldrT="[Texto]" custT="1"/>
      <dgm:spPr/>
      <dgm:t>
        <a:bodyPr/>
        <a:lstStyle/>
        <a:p>
          <a:r>
            <a:rPr lang="es-MX" sz="2000" dirty="0" smtClean="0"/>
            <a:t>Red social no destructiva</a:t>
          </a:r>
          <a:endParaRPr lang="es-AR" sz="2000" dirty="0"/>
        </a:p>
      </dgm:t>
    </dgm:pt>
    <dgm:pt modelId="{1657B02D-EEE4-42A9-AD8A-A17B2D7EE9FB}" type="parTrans" cxnId="{F05B1D00-313D-4610-B96D-A51FD2AE80DC}">
      <dgm:prSet/>
      <dgm:spPr/>
      <dgm:t>
        <a:bodyPr/>
        <a:lstStyle/>
        <a:p>
          <a:endParaRPr lang="es-AR"/>
        </a:p>
      </dgm:t>
    </dgm:pt>
    <dgm:pt modelId="{536C5B85-6657-4F56-B21F-7CD29EAAED24}" type="sibTrans" cxnId="{F05B1D00-313D-4610-B96D-A51FD2AE80DC}">
      <dgm:prSet/>
      <dgm:spPr/>
      <dgm:t>
        <a:bodyPr/>
        <a:lstStyle/>
        <a:p>
          <a:endParaRPr lang="es-AR"/>
        </a:p>
      </dgm:t>
    </dgm:pt>
    <dgm:pt modelId="{DA6297DF-8DA1-4C09-AE83-A5591647A3FA}">
      <dgm:prSet phldrT="[Texto]" custT="1"/>
      <dgm:spPr/>
      <dgm:t>
        <a:bodyPr/>
        <a:lstStyle/>
        <a:p>
          <a:r>
            <a:rPr lang="es-MX" sz="2000" dirty="0" smtClean="0"/>
            <a:t>Pactos de silencio</a:t>
          </a:r>
          <a:endParaRPr lang="es-AR" sz="2000" dirty="0"/>
        </a:p>
      </dgm:t>
    </dgm:pt>
    <dgm:pt modelId="{B554DD67-3620-4276-B36D-17E0E921DED3}" type="parTrans" cxnId="{D6F136CF-1746-4E58-BAD6-2363243079B4}">
      <dgm:prSet/>
      <dgm:spPr/>
      <dgm:t>
        <a:bodyPr/>
        <a:lstStyle/>
        <a:p>
          <a:endParaRPr lang="es-AR"/>
        </a:p>
      </dgm:t>
    </dgm:pt>
    <dgm:pt modelId="{1C54D59D-5B6E-457A-91AB-5AF94BEA1544}" type="sibTrans" cxnId="{D6F136CF-1746-4E58-BAD6-2363243079B4}">
      <dgm:prSet/>
      <dgm:spPr/>
      <dgm:t>
        <a:bodyPr/>
        <a:lstStyle/>
        <a:p>
          <a:endParaRPr lang="es-AR"/>
        </a:p>
      </dgm:t>
    </dgm:pt>
    <dgm:pt modelId="{9CD3A1C6-8B45-416C-8C7C-77FD131A93A7}">
      <dgm:prSet phldrT="[Texto]" custT="1"/>
      <dgm:spPr/>
      <dgm:t>
        <a:bodyPr/>
        <a:lstStyle/>
        <a:p>
          <a:r>
            <a:rPr lang="es-MX" sz="2000" dirty="0" smtClean="0"/>
            <a:t>Complicidad</a:t>
          </a:r>
          <a:endParaRPr lang="es-AR" sz="2000" dirty="0"/>
        </a:p>
      </dgm:t>
    </dgm:pt>
    <dgm:pt modelId="{162969AA-E6A3-48C9-A8F1-A70E1E346CBE}" type="parTrans" cxnId="{62A2EC39-58F3-4C42-8207-D7AD43427805}">
      <dgm:prSet/>
      <dgm:spPr/>
      <dgm:t>
        <a:bodyPr/>
        <a:lstStyle/>
        <a:p>
          <a:endParaRPr lang="es-AR"/>
        </a:p>
      </dgm:t>
    </dgm:pt>
    <dgm:pt modelId="{04AB8435-2BD3-49D6-9E89-446DB19DD8CE}" type="sibTrans" cxnId="{62A2EC39-58F3-4C42-8207-D7AD43427805}">
      <dgm:prSet/>
      <dgm:spPr/>
      <dgm:t>
        <a:bodyPr/>
        <a:lstStyle/>
        <a:p>
          <a:endParaRPr lang="es-AR"/>
        </a:p>
      </dgm:t>
    </dgm:pt>
    <dgm:pt modelId="{E86377A4-3A60-47B7-8FED-B5B5F9896119}">
      <dgm:prSet phldrT="[Texto]" custT="1"/>
      <dgm:spPr/>
      <dgm:t>
        <a:bodyPr/>
        <a:lstStyle/>
        <a:p>
          <a:r>
            <a:rPr lang="es-MX" sz="2000" dirty="0" smtClean="0"/>
            <a:t>Secretos</a:t>
          </a:r>
          <a:endParaRPr lang="es-AR" sz="2000" dirty="0"/>
        </a:p>
      </dgm:t>
    </dgm:pt>
    <dgm:pt modelId="{70475620-E6BC-4F06-BD89-557C39D12030}" type="parTrans" cxnId="{122A50B7-1F2D-476D-BB59-87E5827C9108}">
      <dgm:prSet/>
      <dgm:spPr/>
      <dgm:t>
        <a:bodyPr/>
        <a:lstStyle/>
        <a:p>
          <a:endParaRPr lang="es-AR"/>
        </a:p>
      </dgm:t>
    </dgm:pt>
    <dgm:pt modelId="{D4CD5426-CEAB-488C-848F-25A899526073}" type="sibTrans" cxnId="{122A50B7-1F2D-476D-BB59-87E5827C9108}">
      <dgm:prSet/>
      <dgm:spPr/>
      <dgm:t>
        <a:bodyPr/>
        <a:lstStyle/>
        <a:p>
          <a:endParaRPr lang="es-AR"/>
        </a:p>
      </dgm:t>
    </dgm:pt>
    <dgm:pt modelId="{8CEB1A74-8E1B-4BE2-8858-E3C3245D1408}" type="pres">
      <dgm:prSet presAssocID="{19E62DFD-207A-46A0-A4BA-39F1473FF6B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CF25870-2F3C-4D3B-9679-5134FE1A3EEF}" type="pres">
      <dgm:prSet presAssocID="{7C3FE1F3-51E0-49AD-AAAC-A42537E84AB5}" presName="thickLine" presStyleLbl="alignNode1" presStyleIdx="0" presStyleCnt="1"/>
      <dgm:spPr/>
    </dgm:pt>
    <dgm:pt modelId="{3E3E7334-66F4-424B-87E4-6D87E1F301CB}" type="pres">
      <dgm:prSet presAssocID="{7C3FE1F3-51E0-49AD-AAAC-A42537E84AB5}" presName="horz1" presStyleCnt="0"/>
      <dgm:spPr/>
    </dgm:pt>
    <dgm:pt modelId="{2CD2FB6A-0093-48AB-935D-0CCB3A2F36CF}" type="pres">
      <dgm:prSet presAssocID="{7C3FE1F3-51E0-49AD-AAAC-A42537E84AB5}" presName="tx1" presStyleLbl="revTx" presStyleIdx="0" presStyleCnt="9"/>
      <dgm:spPr/>
      <dgm:t>
        <a:bodyPr/>
        <a:lstStyle/>
        <a:p>
          <a:endParaRPr lang="es-ES"/>
        </a:p>
      </dgm:t>
    </dgm:pt>
    <dgm:pt modelId="{B3D28E1E-542A-4845-95B6-63F65164CA83}" type="pres">
      <dgm:prSet presAssocID="{7C3FE1F3-51E0-49AD-AAAC-A42537E84AB5}" presName="vert1" presStyleCnt="0"/>
      <dgm:spPr/>
    </dgm:pt>
    <dgm:pt modelId="{B43565D1-3D98-43E6-ACEB-4983C41D2BB4}" type="pres">
      <dgm:prSet presAssocID="{39979594-5317-4299-9D5E-317F2B32B9C7}" presName="vertSpace2a" presStyleCnt="0"/>
      <dgm:spPr/>
    </dgm:pt>
    <dgm:pt modelId="{34D676B8-A160-4C42-BAF7-4C485D7F089F}" type="pres">
      <dgm:prSet presAssocID="{39979594-5317-4299-9D5E-317F2B32B9C7}" presName="horz2" presStyleCnt="0"/>
      <dgm:spPr/>
    </dgm:pt>
    <dgm:pt modelId="{7FFD3C91-9400-4D40-B1EB-60A7A12D65B0}" type="pres">
      <dgm:prSet presAssocID="{39979594-5317-4299-9D5E-317F2B32B9C7}" presName="horzSpace2" presStyleCnt="0"/>
      <dgm:spPr/>
    </dgm:pt>
    <dgm:pt modelId="{4860960B-30DC-4C3A-B479-8B8EAFCDDFE6}" type="pres">
      <dgm:prSet presAssocID="{39979594-5317-4299-9D5E-317F2B32B9C7}" presName="tx2" presStyleLbl="revTx" presStyleIdx="1" presStyleCnt="9"/>
      <dgm:spPr/>
      <dgm:t>
        <a:bodyPr/>
        <a:lstStyle/>
        <a:p>
          <a:endParaRPr lang="es-ES"/>
        </a:p>
      </dgm:t>
    </dgm:pt>
    <dgm:pt modelId="{ABAAF423-760A-4575-BC2C-BE5AEC76B957}" type="pres">
      <dgm:prSet presAssocID="{39979594-5317-4299-9D5E-317F2B32B9C7}" presName="vert2" presStyleCnt="0"/>
      <dgm:spPr/>
    </dgm:pt>
    <dgm:pt modelId="{CEAD586D-5A37-40C2-8579-2AB7A04FE91F}" type="pres">
      <dgm:prSet presAssocID="{39979594-5317-4299-9D5E-317F2B32B9C7}" presName="thinLine2b" presStyleLbl="callout" presStyleIdx="0" presStyleCnt="7"/>
      <dgm:spPr/>
    </dgm:pt>
    <dgm:pt modelId="{60866101-ECAA-416E-9CEC-2A35A69087CD}" type="pres">
      <dgm:prSet presAssocID="{39979594-5317-4299-9D5E-317F2B32B9C7}" presName="vertSpace2b" presStyleCnt="0"/>
      <dgm:spPr/>
    </dgm:pt>
    <dgm:pt modelId="{C4E8984C-257B-446A-8B71-A8055CF96C51}" type="pres">
      <dgm:prSet presAssocID="{5E4BE763-57DF-4363-B157-BFEEEE1EC7F8}" presName="horz2" presStyleCnt="0"/>
      <dgm:spPr/>
    </dgm:pt>
    <dgm:pt modelId="{7EA61495-8129-41A4-A145-A5DCCCEB6BE0}" type="pres">
      <dgm:prSet presAssocID="{5E4BE763-57DF-4363-B157-BFEEEE1EC7F8}" presName="horzSpace2" presStyleCnt="0"/>
      <dgm:spPr/>
    </dgm:pt>
    <dgm:pt modelId="{A010FA15-83A6-43AD-AAD2-F8B719F21E54}" type="pres">
      <dgm:prSet presAssocID="{5E4BE763-57DF-4363-B157-BFEEEE1EC7F8}" presName="tx2" presStyleLbl="revTx" presStyleIdx="2" presStyleCnt="9"/>
      <dgm:spPr/>
      <dgm:t>
        <a:bodyPr/>
        <a:lstStyle/>
        <a:p>
          <a:endParaRPr lang="es-ES"/>
        </a:p>
      </dgm:t>
    </dgm:pt>
    <dgm:pt modelId="{C80A267F-3DDB-42F6-8334-C4E2AE4AAACA}" type="pres">
      <dgm:prSet presAssocID="{5E4BE763-57DF-4363-B157-BFEEEE1EC7F8}" presName="vert2" presStyleCnt="0"/>
      <dgm:spPr/>
    </dgm:pt>
    <dgm:pt modelId="{6E8046C3-AC28-4927-9F07-33FE89D400D6}" type="pres">
      <dgm:prSet presAssocID="{5E4BE763-57DF-4363-B157-BFEEEE1EC7F8}" presName="thinLine2b" presStyleLbl="callout" presStyleIdx="1" presStyleCnt="7"/>
      <dgm:spPr/>
    </dgm:pt>
    <dgm:pt modelId="{13031355-7811-45CD-8A4B-123DDF331FC1}" type="pres">
      <dgm:prSet presAssocID="{5E4BE763-57DF-4363-B157-BFEEEE1EC7F8}" presName="vertSpace2b" presStyleCnt="0"/>
      <dgm:spPr/>
    </dgm:pt>
    <dgm:pt modelId="{929B8620-B497-4620-960E-5B56A8E51D45}" type="pres">
      <dgm:prSet presAssocID="{5B3F804C-E12A-46CB-B986-4B7652B45ACB}" presName="horz2" presStyleCnt="0"/>
      <dgm:spPr/>
    </dgm:pt>
    <dgm:pt modelId="{1EEB41AC-D83F-459A-9129-11D883F79532}" type="pres">
      <dgm:prSet presAssocID="{5B3F804C-E12A-46CB-B986-4B7652B45ACB}" presName="horzSpace2" presStyleCnt="0"/>
      <dgm:spPr/>
    </dgm:pt>
    <dgm:pt modelId="{EC855BF6-F980-43D7-8497-7BB2FDC4147F}" type="pres">
      <dgm:prSet presAssocID="{5B3F804C-E12A-46CB-B986-4B7652B45ACB}" presName="tx2" presStyleLbl="revTx" presStyleIdx="3" presStyleCnt="9"/>
      <dgm:spPr/>
      <dgm:t>
        <a:bodyPr/>
        <a:lstStyle/>
        <a:p>
          <a:endParaRPr lang="es-ES"/>
        </a:p>
      </dgm:t>
    </dgm:pt>
    <dgm:pt modelId="{5A70729B-5854-4E96-AF88-1059E00588DF}" type="pres">
      <dgm:prSet presAssocID="{5B3F804C-E12A-46CB-B986-4B7652B45ACB}" presName="vert2" presStyleCnt="0"/>
      <dgm:spPr/>
    </dgm:pt>
    <dgm:pt modelId="{53474A81-70A0-4FED-8C25-FD6A0F0E8CF7}" type="pres">
      <dgm:prSet presAssocID="{5B3F804C-E12A-46CB-B986-4B7652B45ACB}" presName="thinLine2b" presStyleLbl="callout" presStyleIdx="2" presStyleCnt="7"/>
      <dgm:spPr/>
    </dgm:pt>
    <dgm:pt modelId="{4C346058-0C71-455D-8A16-27BD047E2C14}" type="pres">
      <dgm:prSet presAssocID="{5B3F804C-E12A-46CB-B986-4B7652B45ACB}" presName="vertSpace2b" presStyleCnt="0"/>
      <dgm:spPr/>
    </dgm:pt>
    <dgm:pt modelId="{2614848C-656C-49BF-8193-648A783C0578}" type="pres">
      <dgm:prSet presAssocID="{333B0401-8D40-4C82-AE38-7B1C81F59450}" presName="horz2" presStyleCnt="0"/>
      <dgm:spPr/>
    </dgm:pt>
    <dgm:pt modelId="{52EBF2EB-9282-4B58-8C34-B23DC26C4E37}" type="pres">
      <dgm:prSet presAssocID="{333B0401-8D40-4C82-AE38-7B1C81F59450}" presName="horzSpace2" presStyleCnt="0"/>
      <dgm:spPr/>
    </dgm:pt>
    <dgm:pt modelId="{CDD3954B-0510-40D0-A089-C1F7D3B7D84F}" type="pres">
      <dgm:prSet presAssocID="{333B0401-8D40-4C82-AE38-7B1C81F59450}" presName="tx2" presStyleLbl="revTx" presStyleIdx="4" presStyleCnt="9"/>
      <dgm:spPr/>
      <dgm:t>
        <a:bodyPr/>
        <a:lstStyle/>
        <a:p>
          <a:endParaRPr lang="es-ES"/>
        </a:p>
      </dgm:t>
    </dgm:pt>
    <dgm:pt modelId="{E40CF55A-32B4-4A15-8C4C-6BFDD82CB2F3}" type="pres">
      <dgm:prSet presAssocID="{333B0401-8D40-4C82-AE38-7B1C81F59450}" presName="vert2" presStyleCnt="0"/>
      <dgm:spPr/>
    </dgm:pt>
    <dgm:pt modelId="{5CFDF25A-515F-42E5-A886-2ADA761E0FEC}" type="pres">
      <dgm:prSet presAssocID="{333B0401-8D40-4C82-AE38-7B1C81F59450}" presName="thinLine2b" presStyleLbl="callout" presStyleIdx="3" presStyleCnt="7"/>
      <dgm:spPr/>
    </dgm:pt>
    <dgm:pt modelId="{9055B390-7FCE-434C-81A9-8ECD76383E5B}" type="pres">
      <dgm:prSet presAssocID="{333B0401-8D40-4C82-AE38-7B1C81F59450}" presName="vertSpace2b" presStyleCnt="0"/>
      <dgm:spPr/>
    </dgm:pt>
    <dgm:pt modelId="{738BD16B-E5BB-4EA3-8698-0471A2FBC684}" type="pres">
      <dgm:prSet presAssocID="{5640EE22-05DF-475A-9901-7497370B09E3}" presName="horz2" presStyleCnt="0"/>
      <dgm:spPr/>
    </dgm:pt>
    <dgm:pt modelId="{792D096F-4E70-44F7-ACAB-BC82CCDB378B}" type="pres">
      <dgm:prSet presAssocID="{5640EE22-05DF-475A-9901-7497370B09E3}" presName="horzSpace2" presStyleCnt="0"/>
      <dgm:spPr/>
    </dgm:pt>
    <dgm:pt modelId="{FEB79568-B451-41B9-8DF7-6205DBB3E923}" type="pres">
      <dgm:prSet presAssocID="{5640EE22-05DF-475A-9901-7497370B09E3}" presName="tx2" presStyleLbl="revTx" presStyleIdx="5" presStyleCnt="9"/>
      <dgm:spPr/>
      <dgm:t>
        <a:bodyPr/>
        <a:lstStyle/>
        <a:p>
          <a:endParaRPr lang="es-ES"/>
        </a:p>
      </dgm:t>
    </dgm:pt>
    <dgm:pt modelId="{9C599FB0-B294-4D06-BCF3-511B663671EA}" type="pres">
      <dgm:prSet presAssocID="{5640EE22-05DF-475A-9901-7497370B09E3}" presName="vert2" presStyleCnt="0"/>
      <dgm:spPr/>
    </dgm:pt>
    <dgm:pt modelId="{0C516B4A-C324-4980-8904-764EDBC7124C}" type="pres">
      <dgm:prSet presAssocID="{DA6297DF-8DA1-4C09-AE83-A5591647A3FA}" presName="horz3" presStyleCnt="0"/>
      <dgm:spPr/>
    </dgm:pt>
    <dgm:pt modelId="{34C3C85D-B3FD-4FE3-A648-7CD6CABA0052}" type="pres">
      <dgm:prSet presAssocID="{DA6297DF-8DA1-4C09-AE83-A5591647A3FA}" presName="horzSpace3" presStyleCnt="0"/>
      <dgm:spPr/>
    </dgm:pt>
    <dgm:pt modelId="{1F355CF3-F1EE-4282-A1BC-4E7313D0969C}" type="pres">
      <dgm:prSet presAssocID="{DA6297DF-8DA1-4C09-AE83-A5591647A3FA}" presName="tx3" presStyleLbl="revTx" presStyleIdx="6" presStyleCnt="9"/>
      <dgm:spPr/>
      <dgm:t>
        <a:bodyPr/>
        <a:lstStyle/>
        <a:p>
          <a:endParaRPr lang="es-ES"/>
        </a:p>
      </dgm:t>
    </dgm:pt>
    <dgm:pt modelId="{2E0C1255-2517-4393-8065-0E9E81FDD475}" type="pres">
      <dgm:prSet presAssocID="{DA6297DF-8DA1-4C09-AE83-A5591647A3FA}" presName="vert3" presStyleCnt="0"/>
      <dgm:spPr/>
    </dgm:pt>
    <dgm:pt modelId="{678CC22B-0F98-4A4A-9594-149539811769}" type="pres">
      <dgm:prSet presAssocID="{1C54D59D-5B6E-457A-91AB-5AF94BEA1544}" presName="thinLine3" presStyleLbl="callout" presStyleIdx="4" presStyleCnt="7"/>
      <dgm:spPr/>
    </dgm:pt>
    <dgm:pt modelId="{374E8246-9DBC-4E36-869C-EC50D6C56917}" type="pres">
      <dgm:prSet presAssocID="{9CD3A1C6-8B45-416C-8C7C-77FD131A93A7}" presName="horz3" presStyleCnt="0"/>
      <dgm:spPr/>
    </dgm:pt>
    <dgm:pt modelId="{E9A9FD4C-2FB1-4835-9A76-630497F2CBA3}" type="pres">
      <dgm:prSet presAssocID="{9CD3A1C6-8B45-416C-8C7C-77FD131A93A7}" presName="horzSpace3" presStyleCnt="0"/>
      <dgm:spPr/>
    </dgm:pt>
    <dgm:pt modelId="{57C57533-9C20-4814-BD7C-7DD36227BABB}" type="pres">
      <dgm:prSet presAssocID="{9CD3A1C6-8B45-416C-8C7C-77FD131A93A7}" presName="tx3" presStyleLbl="revTx" presStyleIdx="7" presStyleCnt="9"/>
      <dgm:spPr/>
      <dgm:t>
        <a:bodyPr/>
        <a:lstStyle/>
        <a:p>
          <a:endParaRPr lang="es-ES"/>
        </a:p>
      </dgm:t>
    </dgm:pt>
    <dgm:pt modelId="{CD7B33F3-C4DA-4C08-ACAB-D9B2E2B1497E}" type="pres">
      <dgm:prSet presAssocID="{9CD3A1C6-8B45-416C-8C7C-77FD131A93A7}" presName="vert3" presStyleCnt="0"/>
      <dgm:spPr/>
    </dgm:pt>
    <dgm:pt modelId="{BD1B1CF5-7F49-42D1-A978-D093C4CBD11B}" type="pres">
      <dgm:prSet presAssocID="{04AB8435-2BD3-49D6-9E89-446DB19DD8CE}" presName="thinLine3" presStyleLbl="callout" presStyleIdx="5" presStyleCnt="7"/>
      <dgm:spPr/>
    </dgm:pt>
    <dgm:pt modelId="{01281055-1604-4081-BEBA-7DB9A4C0E265}" type="pres">
      <dgm:prSet presAssocID="{E86377A4-3A60-47B7-8FED-B5B5F9896119}" presName="horz3" presStyleCnt="0"/>
      <dgm:spPr/>
    </dgm:pt>
    <dgm:pt modelId="{DF98DD01-842F-4CE3-A185-E8F5FA1A5D9D}" type="pres">
      <dgm:prSet presAssocID="{E86377A4-3A60-47B7-8FED-B5B5F9896119}" presName="horzSpace3" presStyleCnt="0"/>
      <dgm:spPr/>
    </dgm:pt>
    <dgm:pt modelId="{216DB104-8DA1-4175-A42A-42D90B52A0BC}" type="pres">
      <dgm:prSet presAssocID="{E86377A4-3A60-47B7-8FED-B5B5F9896119}" presName="tx3" presStyleLbl="revTx" presStyleIdx="8" presStyleCnt="9"/>
      <dgm:spPr/>
      <dgm:t>
        <a:bodyPr/>
        <a:lstStyle/>
        <a:p>
          <a:endParaRPr lang="es-ES"/>
        </a:p>
      </dgm:t>
    </dgm:pt>
    <dgm:pt modelId="{C93B3DA9-848A-48B0-860E-A28E8E26B76F}" type="pres">
      <dgm:prSet presAssocID="{E86377A4-3A60-47B7-8FED-B5B5F9896119}" presName="vert3" presStyleCnt="0"/>
      <dgm:spPr/>
    </dgm:pt>
    <dgm:pt modelId="{E60F1BF6-3465-4A34-BE74-9A266B844148}" type="pres">
      <dgm:prSet presAssocID="{5640EE22-05DF-475A-9901-7497370B09E3}" presName="thinLine2b" presStyleLbl="callout" presStyleIdx="6" presStyleCnt="7"/>
      <dgm:spPr/>
    </dgm:pt>
    <dgm:pt modelId="{56649868-EF74-4DB3-8B44-683FD67E31B2}" type="pres">
      <dgm:prSet presAssocID="{5640EE22-05DF-475A-9901-7497370B09E3}" presName="vertSpace2b" presStyleCnt="0"/>
      <dgm:spPr/>
    </dgm:pt>
  </dgm:ptLst>
  <dgm:cxnLst>
    <dgm:cxn modelId="{06270220-EAD9-4C4F-B426-8B625FF5C685}" type="presOf" srcId="{5B3F804C-E12A-46CB-B986-4B7652B45ACB}" destId="{EC855BF6-F980-43D7-8497-7BB2FDC4147F}" srcOrd="0" destOrd="0" presId="urn:microsoft.com/office/officeart/2008/layout/LinedList"/>
    <dgm:cxn modelId="{6FFA08C1-E916-420A-BB5E-BB99D8F65537}" srcId="{7C3FE1F3-51E0-49AD-AAAC-A42537E84AB5}" destId="{5E4BE763-57DF-4363-B157-BFEEEE1EC7F8}" srcOrd="1" destOrd="0" parTransId="{562F3F17-A586-4A8E-B1FB-0CA260758C7A}" sibTransId="{52CD0E60-12C8-4626-B8F5-0BC1A1185205}"/>
    <dgm:cxn modelId="{061F5BD5-E01F-482D-98F1-E4C2C96CCEC8}" type="presOf" srcId="{7C3FE1F3-51E0-49AD-AAAC-A42537E84AB5}" destId="{2CD2FB6A-0093-48AB-935D-0CCB3A2F36CF}" srcOrd="0" destOrd="0" presId="urn:microsoft.com/office/officeart/2008/layout/LinedList"/>
    <dgm:cxn modelId="{B0A44E10-8C31-4B66-BD0D-C6DE8084ABDC}" type="presOf" srcId="{39979594-5317-4299-9D5E-317F2B32B9C7}" destId="{4860960B-30DC-4C3A-B479-8B8EAFCDDFE6}" srcOrd="0" destOrd="0" presId="urn:microsoft.com/office/officeart/2008/layout/LinedList"/>
    <dgm:cxn modelId="{867D280F-8D61-4D24-B253-98E186C4FD40}" srcId="{19E62DFD-207A-46A0-A4BA-39F1473FF6BE}" destId="{7C3FE1F3-51E0-49AD-AAAC-A42537E84AB5}" srcOrd="0" destOrd="0" parTransId="{5D6A84D4-6D08-4CA5-928D-04CA2FC4CEE0}" sibTransId="{74DE5FA9-DD1C-4CA6-A6AF-6D88CEB6AA87}"/>
    <dgm:cxn modelId="{F05B1D00-313D-4610-B96D-A51FD2AE80DC}" srcId="{7C3FE1F3-51E0-49AD-AAAC-A42537E84AB5}" destId="{5640EE22-05DF-475A-9901-7497370B09E3}" srcOrd="4" destOrd="0" parTransId="{1657B02D-EEE4-42A9-AD8A-A17B2D7EE9FB}" sibTransId="{536C5B85-6657-4F56-B21F-7CD29EAAED24}"/>
    <dgm:cxn modelId="{9EBF0CCD-5FEA-46F6-8C92-2BDFCDDBDAAA}" type="presOf" srcId="{9CD3A1C6-8B45-416C-8C7C-77FD131A93A7}" destId="{57C57533-9C20-4814-BD7C-7DD36227BABB}" srcOrd="0" destOrd="0" presId="urn:microsoft.com/office/officeart/2008/layout/LinedList"/>
    <dgm:cxn modelId="{122A50B7-1F2D-476D-BB59-87E5827C9108}" srcId="{5640EE22-05DF-475A-9901-7497370B09E3}" destId="{E86377A4-3A60-47B7-8FED-B5B5F9896119}" srcOrd="2" destOrd="0" parTransId="{70475620-E6BC-4F06-BD89-557C39D12030}" sibTransId="{D4CD5426-CEAB-488C-848F-25A899526073}"/>
    <dgm:cxn modelId="{62A2EC39-58F3-4C42-8207-D7AD43427805}" srcId="{5640EE22-05DF-475A-9901-7497370B09E3}" destId="{9CD3A1C6-8B45-416C-8C7C-77FD131A93A7}" srcOrd="1" destOrd="0" parTransId="{162969AA-E6A3-48C9-A8F1-A70E1E346CBE}" sibTransId="{04AB8435-2BD3-49D6-9E89-446DB19DD8CE}"/>
    <dgm:cxn modelId="{8CA17D72-C8AC-4586-9675-6AE70248F034}" type="presOf" srcId="{E86377A4-3A60-47B7-8FED-B5B5F9896119}" destId="{216DB104-8DA1-4175-A42A-42D90B52A0BC}" srcOrd="0" destOrd="0" presId="urn:microsoft.com/office/officeart/2008/layout/LinedList"/>
    <dgm:cxn modelId="{9605C8FE-D8F2-44C4-AA75-C2AD03BB0BF6}" type="presOf" srcId="{DA6297DF-8DA1-4C09-AE83-A5591647A3FA}" destId="{1F355CF3-F1EE-4282-A1BC-4E7313D0969C}" srcOrd="0" destOrd="0" presId="urn:microsoft.com/office/officeart/2008/layout/LinedList"/>
    <dgm:cxn modelId="{C50A775E-4459-4451-B0BD-077693D0BDC2}" type="presOf" srcId="{333B0401-8D40-4C82-AE38-7B1C81F59450}" destId="{CDD3954B-0510-40D0-A089-C1F7D3B7D84F}" srcOrd="0" destOrd="0" presId="urn:microsoft.com/office/officeart/2008/layout/LinedList"/>
    <dgm:cxn modelId="{DA416233-23FA-44FA-8FD7-BDE155EE6E7C}" srcId="{7C3FE1F3-51E0-49AD-AAAC-A42537E84AB5}" destId="{39979594-5317-4299-9D5E-317F2B32B9C7}" srcOrd="0" destOrd="0" parTransId="{722A95F0-C87C-4920-A258-74445CDECBDF}" sibTransId="{398E69D2-7A5B-434A-A849-18B3030ED76A}"/>
    <dgm:cxn modelId="{CB8BDC29-85AA-4095-936A-5F677AADB4BA}" srcId="{7C3FE1F3-51E0-49AD-AAAC-A42537E84AB5}" destId="{333B0401-8D40-4C82-AE38-7B1C81F59450}" srcOrd="3" destOrd="0" parTransId="{FA532EB7-A283-4F4E-9A3F-63ACE6AF1487}" sibTransId="{A7956A79-E723-4071-822B-790A0F2B3B3E}"/>
    <dgm:cxn modelId="{D3F4E41B-067B-47B7-8D32-D3433DB96C80}" type="presOf" srcId="{5E4BE763-57DF-4363-B157-BFEEEE1EC7F8}" destId="{A010FA15-83A6-43AD-AAD2-F8B719F21E54}" srcOrd="0" destOrd="0" presId="urn:microsoft.com/office/officeart/2008/layout/LinedList"/>
    <dgm:cxn modelId="{30AA839A-B16E-4209-B03C-0F17BDF078E9}" type="presOf" srcId="{19E62DFD-207A-46A0-A4BA-39F1473FF6BE}" destId="{8CEB1A74-8E1B-4BE2-8858-E3C3245D1408}" srcOrd="0" destOrd="0" presId="urn:microsoft.com/office/officeart/2008/layout/LinedList"/>
    <dgm:cxn modelId="{E7E8BF38-0C66-4E97-8127-8FA725FAB9FB}" srcId="{7C3FE1F3-51E0-49AD-AAAC-A42537E84AB5}" destId="{5B3F804C-E12A-46CB-B986-4B7652B45ACB}" srcOrd="2" destOrd="0" parTransId="{FCA40002-3269-4ED6-B8B1-84C7F63A7C64}" sibTransId="{39C5E978-2BEA-4E72-A856-BFD0369186B5}"/>
    <dgm:cxn modelId="{EE4BF571-BCED-4921-B2DC-F5A0FB7AB35F}" type="presOf" srcId="{5640EE22-05DF-475A-9901-7497370B09E3}" destId="{FEB79568-B451-41B9-8DF7-6205DBB3E923}" srcOrd="0" destOrd="0" presId="urn:microsoft.com/office/officeart/2008/layout/LinedList"/>
    <dgm:cxn modelId="{D6F136CF-1746-4E58-BAD6-2363243079B4}" srcId="{5640EE22-05DF-475A-9901-7497370B09E3}" destId="{DA6297DF-8DA1-4C09-AE83-A5591647A3FA}" srcOrd="0" destOrd="0" parTransId="{B554DD67-3620-4276-B36D-17E0E921DED3}" sibTransId="{1C54D59D-5B6E-457A-91AB-5AF94BEA1544}"/>
    <dgm:cxn modelId="{A0DA7D62-66A8-4777-B0CB-927558DE18B8}" type="presParOf" srcId="{8CEB1A74-8E1B-4BE2-8858-E3C3245D1408}" destId="{1CF25870-2F3C-4D3B-9679-5134FE1A3EEF}" srcOrd="0" destOrd="0" presId="urn:microsoft.com/office/officeart/2008/layout/LinedList"/>
    <dgm:cxn modelId="{C7CC3BC1-DAAD-4BA6-AA6F-43F1EC1803AB}" type="presParOf" srcId="{8CEB1A74-8E1B-4BE2-8858-E3C3245D1408}" destId="{3E3E7334-66F4-424B-87E4-6D87E1F301CB}" srcOrd="1" destOrd="0" presId="urn:microsoft.com/office/officeart/2008/layout/LinedList"/>
    <dgm:cxn modelId="{1A8E2087-8837-4868-A71D-FDECC0D2A192}" type="presParOf" srcId="{3E3E7334-66F4-424B-87E4-6D87E1F301CB}" destId="{2CD2FB6A-0093-48AB-935D-0CCB3A2F36CF}" srcOrd="0" destOrd="0" presId="urn:microsoft.com/office/officeart/2008/layout/LinedList"/>
    <dgm:cxn modelId="{02CC59B4-F8C1-4CA4-B83A-38B140917688}" type="presParOf" srcId="{3E3E7334-66F4-424B-87E4-6D87E1F301CB}" destId="{B3D28E1E-542A-4845-95B6-63F65164CA83}" srcOrd="1" destOrd="0" presId="urn:microsoft.com/office/officeart/2008/layout/LinedList"/>
    <dgm:cxn modelId="{3C88B6B9-4136-469A-8CCE-DB3FD4E5CCB4}" type="presParOf" srcId="{B3D28E1E-542A-4845-95B6-63F65164CA83}" destId="{B43565D1-3D98-43E6-ACEB-4983C41D2BB4}" srcOrd="0" destOrd="0" presId="urn:microsoft.com/office/officeart/2008/layout/LinedList"/>
    <dgm:cxn modelId="{73679FA0-AB73-467E-BF2F-D5A87696E0A2}" type="presParOf" srcId="{B3D28E1E-542A-4845-95B6-63F65164CA83}" destId="{34D676B8-A160-4C42-BAF7-4C485D7F089F}" srcOrd="1" destOrd="0" presId="urn:microsoft.com/office/officeart/2008/layout/LinedList"/>
    <dgm:cxn modelId="{5E8E0436-E3B7-4814-A5D6-0D1CAF68DC2D}" type="presParOf" srcId="{34D676B8-A160-4C42-BAF7-4C485D7F089F}" destId="{7FFD3C91-9400-4D40-B1EB-60A7A12D65B0}" srcOrd="0" destOrd="0" presId="urn:microsoft.com/office/officeart/2008/layout/LinedList"/>
    <dgm:cxn modelId="{CF0A7CF6-F041-439A-9A21-7D83161DDFA4}" type="presParOf" srcId="{34D676B8-A160-4C42-BAF7-4C485D7F089F}" destId="{4860960B-30DC-4C3A-B479-8B8EAFCDDFE6}" srcOrd="1" destOrd="0" presId="urn:microsoft.com/office/officeart/2008/layout/LinedList"/>
    <dgm:cxn modelId="{5EA13539-919C-481E-BE8A-18E60CA9D210}" type="presParOf" srcId="{34D676B8-A160-4C42-BAF7-4C485D7F089F}" destId="{ABAAF423-760A-4575-BC2C-BE5AEC76B957}" srcOrd="2" destOrd="0" presId="urn:microsoft.com/office/officeart/2008/layout/LinedList"/>
    <dgm:cxn modelId="{D13F9725-2E5E-4364-875E-5628BC1C53A4}" type="presParOf" srcId="{B3D28E1E-542A-4845-95B6-63F65164CA83}" destId="{CEAD586D-5A37-40C2-8579-2AB7A04FE91F}" srcOrd="2" destOrd="0" presId="urn:microsoft.com/office/officeart/2008/layout/LinedList"/>
    <dgm:cxn modelId="{D163CEDA-0861-49D6-A2FA-8AFDEFC6DF12}" type="presParOf" srcId="{B3D28E1E-542A-4845-95B6-63F65164CA83}" destId="{60866101-ECAA-416E-9CEC-2A35A69087CD}" srcOrd="3" destOrd="0" presId="urn:microsoft.com/office/officeart/2008/layout/LinedList"/>
    <dgm:cxn modelId="{8E3B6167-BBCE-483A-8032-241977B2CEE9}" type="presParOf" srcId="{B3D28E1E-542A-4845-95B6-63F65164CA83}" destId="{C4E8984C-257B-446A-8B71-A8055CF96C51}" srcOrd="4" destOrd="0" presId="urn:microsoft.com/office/officeart/2008/layout/LinedList"/>
    <dgm:cxn modelId="{2802499C-42B4-4383-A41A-3F6AA2DB8F77}" type="presParOf" srcId="{C4E8984C-257B-446A-8B71-A8055CF96C51}" destId="{7EA61495-8129-41A4-A145-A5DCCCEB6BE0}" srcOrd="0" destOrd="0" presId="urn:microsoft.com/office/officeart/2008/layout/LinedList"/>
    <dgm:cxn modelId="{5E6CC64C-922A-4574-BE03-1804A2D29A67}" type="presParOf" srcId="{C4E8984C-257B-446A-8B71-A8055CF96C51}" destId="{A010FA15-83A6-43AD-AAD2-F8B719F21E54}" srcOrd="1" destOrd="0" presId="urn:microsoft.com/office/officeart/2008/layout/LinedList"/>
    <dgm:cxn modelId="{040285A6-DF14-4D8D-B8E8-E00346E6E561}" type="presParOf" srcId="{C4E8984C-257B-446A-8B71-A8055CF96C51}" destId="{C80A267F-3DDB-42F6-8334-C4E2AE4AAACA}" srcOrd="2" destOrd="0" presId="urn:microsoft.com/office/officeart/2008/layout/LinedList"/>
    <dgm:cxn modelId="{3A6A4092-B991-44D1-AEB7-E0B7DA80AE6F}" type="presParOf" srcId="{B3D28E1E-542A-4845-95B6-63F65164CA83}" destId="{6E8046C3-AC28-4927-9F07-33FE89D400D6}" srcOrd="5" destOrd="0" presId="urn:microsoft.com/office/officeart/2008/layout/LinedList"/>
    <dgm:cxn modelId="{481A9E8E-D9BD-43FA-ADE5-FF12C09FD2DB}" type="presParOf" srcId="{B3D28E1E-542A-4845-95B6-63F65164CA83}" destId="{13031355-7811-45CD-8A4B-123DDF331FC1}" srcOrd="6" destOrd="0" presId="urn:microsoft.com/office/officeart/2008/layout/LinedList"/>
    <dgm:cxn modelId="{6EF67438-F61A-4ABE-BC51-5B12BFA511FC}" type="presParOf" srcId="{B3D28E1E-542A-4845-95B6-63F65164CA83}" destId="{929B8620-B497-4620-960E-5B56A8E51D45}" srcOrd="7" destOrd="0" presId="urn:microsoft.com/office/officeart/2008/layout/LinedList"/>
    <dgm:cxn modelId="{37B789B7-52B2-4F12-853B-4C9B65051ECD}" type="presParOf" srcId="{929B8620-B497-4620-960E-5B56A8E51D45}" destId="{1EEB41AC-D83F-459A-9129-11D883F79532}" srcOrd="0" destOrd="0" presId="urn:microsoft.com/office/officeart/2008/layout/LinedList"/>
    <dgm:cxn modelId="{C1208017-9425-4AD6-9557-AC5C50EC3F29}" type="presParOf" srcId="{929B8620-B497-4620-960E-5B56A8E51D45}" destId="{EC855BF6-F980-43D7-8497-7BB2FDC4147F}" srcOrd="1" destOrd="0" presId="urn:microsoft.com/office/officeart/2008/layout/LinedList"/>
    <dgm:cxn modelId="{16BE6EE2-D4B8-4313-BFEA-06F994390AE4}" type="presParOf" srcId="{929B8620-B497-4620-960E-5B56A8E51D45}" destId="{5A70729B-5854-4E96-AF88-1059E00588DF}" srcOrd="2" destOrd="0" presId="urn:microsoft.com/office/officeart/2008/layout/LinedList"/>
    <dgm:cxn modelId="{065D649E-EB59-459E-9F52-D746078A40C5}" type="presParOf" srcId="{B3D28E1E-542A-4845-95B6-63F65164CA83}" destId="{53474A81-70A0-4FED-8C25-FD6A0F0E8CF7}" srcOrd="8" destOrd="0" presId="urn:microsoft.com/office/officeart/2008/layout/LinedList"/>
    <dgm:cxn modelId="{0480EAEF-6072-4AF7-B16B-871A5583750C}" type="presParOf" srcId="{B3D28E1E-542A-4845-95B6-63F65164CA83}" destId="{4C346058-0C71-455D-8A16-27BD047E2C14}" srcOrd="9" destOrd="0" presId="urn:microsoft.com/office/officeart/2008/layout/LinedList"/>
    <dgm:cxn modelId="{6DBFDEB4-1182-4305-84CF-3563B7F82CC6}" type="presParOf" srcId="{B3D28E1E-542A-4845-95B6-63F65164CA83}" destId="{2614848C-656C-49BF-8193-648A783C0578}" srcOrd="10" destOrd="0" presId="urn:microsoft.com/office/officeart/2008/layout/LinedList"/>
    <dgm:cxn modelId="{051AC077-3498-4C83-9DA8-3459A0E6F59A}" type="presParOf" srcId="{2614848C-656C-49BF-8193-648A783C0578}" destId="{52EBF2EB-9282-4B58-8C34-B23DC26C4E37}" srcOrd="0" destOrd="0" presId="urn:microsoft.com/office/officeart/2008/layout/LinedList"/>
    <dgm:cxn modelId="{54600C69-3A1D-4954-9418-F9594673E1BE}" type="presParOf" srcId="{2614848C-656C-49BF-8193-648A783C0578}" destId="{CDD3954B-0510-40D0-A089-C1F7D3B7D84F}" srcOrd="1" destOrd="0" presId="urn:microsoft.com/office/officeart/2008/layout/LinedList"/>
    <dgm:cxn modelId="{D5D06F41-B119-42BA-9C3D-2CABB8C7ED9A}" type="presParOf" srcId="{2614848C-656C-49BF-8193-648A783C0578}" destId="{E40CF55A-32B4-4A15-8C4C-6BFDD82CB2F3}" srcOrd="2" destOrd="0" presId="urn:microsoft.com/office/officeart/2008/layout/LinedList"/>
    <dgm:cxn modelId="{B841A6F2-0252-4ABE-987D-7463DA021CA7}" type="presParOf" srcId="{B3D28E1E-542A-4845-95B6-63F65164CA83}" destId="{5CFDF25A-515F-42E5-A886-2ADA761E0FEC}" srcOrd="11" destOrd="0" presId="urn:microsoft.com/office/officeart/2008/layout/LinedList"/>
    <dgm:cxn modelId="{447214FD-F484-4E28-B352-3D69082F7C4C}" type="presParOf" srcId="{B3D28E1E-542A-4845-95B6-63F65164CA83}" destId="{9055B390-7FCE-434C-81A9-8ECD76383E5B}" srcOrd="12" destOrd="0" presId="urn:microsoft.com/office/officeart/2008/layout/LinedList"/>
    <dgm:cxn modelId="{162E5DF8-8D7D-4758-9B1B-14435175C3DE}" type="presParOf" srcId="{B3D28E1E-542A-4845-95B6-63F65164CA83}" destId="{738BD16B-E5BB-4EA3-8698-0471A2FBC684}" srcOrd="13" destOrd="0" presId="urn:microsoft.com/office/officeart/2008/layout/LinedList"/>
    <dgm:cxn modelId="{666C4845-48DD-48E6-ABF5-C5357327FD88}" type="presParOf" srcId="{738BD16B-E5BB-4EA3-8698-0471A2FBC684}" destId="{792D096F-4E70-44F7-ACAB-BC82CCDB378B}" srcOrd="0" destOrd="0" presId="urn:microsoft.com/office/officeart/2008/layout/LinedList"/>
    <dgm:cxn modelId="{F8CD18B6-C79B-43C8-B666-4D2632E463DC}" type="presParOf" srcId="{738BD16B-E5BB-4EA3-8698-0471A2FBC684}" destId="{FEB79568-B451-41B9-8DF7-6205DBB3E923}" srcOrd="1" destOrd="0" presId="urn:microsoft.com/office/officeart/2008/layout/LinedList"/>
    <dgm:cxn modelId="{40DB5FEF-9D6B-4C82-B8EC-752C2DAFD0E2}" type="presParOf" srcId="{738BD16B-E5BB-4EA3-8698-0471A2FBC684}" destId="{9C599FB0-B294-4D06-BCF3-511B663671EA}" srcOrd="2" destOrd="0" presId="urn:microsoft.com/office/officeart/2008/layout/LinedList"/>
    <dgm:cxn modelId="{1AF75752-DA2D-4117-AF67-5F062C133CFE}" type="presParOf" srcId="{9C599FB0-B294-4D06-BCF3-511B663671EA}" destId="{0C516B4A-C324-4980-8904-764EDBC7124C}" srcOrd="0" destOrd="0" presId="urn:microsoft.com/office/officeart/2008/layout/LinedList"/>
    <dgm:cxn modelId="{14914AB8-0357-4C7A-8883-F35DF9F300F0}" type="presParOf" srcId="{0C516B4A-C324-4980-8904-764EDBC7124C}" destId="{34C3C85D-B3FD-4FE3-A648-7CD6CABA0052}" srcOrd="0" destOrd="0" presId="urn:microsoft.com/office/officeart/2008/layout/LinedList"/>
    <dgm:cxn modelId="{7CEE71D4-3AF0-40F3-A80C-F91DE48F0282}" type="presParOf" srcId="{0C516B4A-C324-4980-8904-764EDBC7124C}" destId="{1F355CF3-F1EE-4282-A1BC-4E7313D0969C}" srcOrd="1" destOrd="0" presId="urn:microsoft.com/office/officeart/2008/layout/LinedList"/>
    <dgm:cxn modelId="{55BB9E94-5110-44DB-8204-BE2BC88F1B9C}" type="presParOf" srcId="{0C516B4A-C324-4980-8904-764EDBC7124C}" destId="{2E0C1255-2517-4393-8065-0E9E81FDD475}" srcOrd="2" destOrd="0" presId="urn:microsoft.com/office/officeart/2008/layout/LinedList"/>
    <dgm:cxn modelId="{52C95C28-9AB7-4530-A785-331065E5AB09}" type="presParOf" srcId="{9C599FB0-B294-4D06-BCF3-511B663671EA}" destId="{678CC22B-0F98-4A4A-9594-149539811769}" srcOrd="1" destOrd="0" presId="urn:microsoft.com/office/officeart/2008/layout/LinedList"/>
    <dgm:cxn modelId="{1B23DF6E-737C-4E23-A431-BA71ED005CF3}" type="presParOf" srcId="{9C599FB0-B294-4D06-BCF3-511B663671EA}" destId="{374E8246-9DBC-4E36-869C-EC50D6C56917}" srcOrd="2" destOrd="0" presId="urn:microsoft.com/office/officeart/2008/layout/LinedList"/>
    <dgm:cxn modelId="{BCA2EB95-F5FA-4448-A89A-A54F0DF1AB9C}" type="presParOf" srcId="{374E8246-9DBC-4E36-869C-EC50D6C56917}" destId="{E9A9FD4C-2FB1-4835-9A76-630497F2CBA3}" srcOrd="0" destOrd="0" presId="urn:microsoft.com/office/officeart/2008/layout/LinedList"/>
    <dgm:cxn modelId="{9F2826DF-91F6-48CB-B027-3D66AA6CFD8B}" type="presParOf" srcId="{374E8246-9DBC-4E36-869C-EC50D6C56917}" destId="{57C57533-9C20-4814-BD7C-7DD36227BABB}" srcOrd="1" destOrd="0" presId="urn:microsoft.com/office/officeart/2008/layout/LinedList"/>
    <dgm:cxn modelId="{0A93B6F5-8D34-4571-BD15-77779EA9FE9E}" type="presParOf" srcId="{374E8246-9DBC-4E36-869C-EC50D6C56917}" destId="{CD7B33F3-C4DA-4C08-ACAB-D9B2E2B1497E}" srcOrd="2" destOrd="0" presId="urn:microsoft.com/office/officeart/2008/layout/LinedList"/>
    <dgm:cxn modelId="{C44CB15D-F86C-4336-8F26-72B4EF7EBF4D}" type="presParOf" srcId="{9C599FB0-B294-4D06-BCF3-511B663671EA}" destId="{BD1B1CF5-7F49-42D1-A978-D093C4CBD11B}" srcOrd="3" destOrd="0" presId="urn:microsoft.com/office/officeart/2008/layout/LinedList"/>
    <dgm:cxn modelId="{2684F1B0-B9AA-4478-9FB8-A6626EDD474D}" type="presParOf" srcId="{9C599FB0-B294-4D06-BCF3-511B663671EA}" destId="{01281055-1604-4081-BEBA-7DB9A4C0E265}" srcOrd="4" destOrd="0" presId="urn:microsoft.com/office/officeart/2008/layout/LinedList"/>
    <dgm:cxn modelId="{3B352CDC-3E14-4E59-B51D-DD0EC91A5AA4}" type="presParOf" srcId="{01281055-1604-4081-BEBA-7DB9A4C0E265}" destId="{DF98DD01-842F-4CE3-A185-E8F5FA1A5D9D}" srcOrd="0" destOrd="0" presId="urn:microsoft.com/office/officeart/2008/layout/LinedList"/>
    <dgm:cxn modelId="{A490B2FC-D51A-4ACE-AEA2-7FE6A5BAADBA}" type="presParOf" srcId="{01281055-1604-4081-BEBA-7DB9A4C0E265}" destId="{216DB104-8DA1-4175-A42A-42D90B52A0BC}" srcOrd="1" destOrd="0" presId="urn:microsoft.com/office/officeart/2008/layout/LinedList"/>
    <dgm:cxn modelId="{75C18C4C-6857-402F-A954-82FEA32C606A}" type="presParOf" srcId="{01281055-1604-4081-BEBA-7DB9A4C0E265}" destId="{C93B3DA9-848A-48B0-860E-A28E8E26B76F}" srcOrd="2" destOrd="0" presId="urn:microsoft.com/office/officeart/2008/layout/LinedList"/>
    <dgm:cxn modelId="{315AEF82-1035-4DBB-9D6E-97C2D714B879}" type="presParOf" srcId="{B3D28E1E-542A-4845-95B6-63F65164CA83}" destId="{E60F1BF6-3465-4A34-BE74-9A266B844148}" srcOrd="14" destOrd="0" presId="urn:microsoft.com/office/officeart/2008/layout/LinedList"/>
    <dgm:cxn modelId="{83C8649A-61C6-498B-AA0C-DBDC78B63A6F}" type="presParOf" srcId="{B3D28E1E-542A-4845-95B6-63F65164CA83}" destId="{56649868-EF74-4DB3-8B44-683FD67E31B2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602121-89AF-447F-900C-C81440856570}" type="doc">
      <dgm:prSet loTypeId="urn:microsoft.com/office/officeart/2005/8/layout/bList2#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3E8E1D2B-CB9E-410D-8BC6-3C3BB3559505}">
      <dgm:prSet phldrT="[Texto]" custT="1"/>
      <dgm:spPr/>
      <dgm:t>
        <a:bodyPr/>
        <a:lstStyle/>
        <a:p>
          <a:r>
            <a:rPr lang="es-MX" sz="2000" b="1" dirty="0" smtClean="0"/>
            <a:t>A</a:t>
          </a:r>
          <a:endParaRPr lang="es-AR" sz="2000" b="1" dirty="0"/>
        </a:p>
      </dgm:t>
    </dgm:pt>
    <dgm:pt modelId="{D469910E-57D7-4BFD-98E7-5852A75CBB39}" type="parTrans" cxnId="{9D5B2362-F74A-489D-9EBB-0E1DDB2E12A2}">
      <dgm:prSet/>
      <dgm:spPr/>
      <dgm:t>
        <a:bodyPr/>
        <a:lstStyle/>
        <a:p>
          <a:endParaRPr lang="es-AR" sz="1400"/>
        </a:p>
      </dgm:t>
    </dgm:pt>
    <dgm:pt modelId="{2A4E7E7E-5148-48CD-A888-1D783002B631}" type="sibTrans" cxnId="{9D5B2362-F74A-489D-9EBB-0E1DDB2E12A2}">
      <dgm:prSet/>
      <dgm:spPr/>
      <dgm:t>
        <a:bodyPr/>
        <a:lstStyle/>
        <a:p>
          <a:endParaRPr lang="es-AR" sz="1400"/>
        </a:p>
      </dgm:t>
    </dgm:pt>
    <dgm:pt modelId="{FAA35D3D-DF5A-4CBB-A5E6-971BDF0EF818}">
      <dgm:prSet phldrT="[Texto]" custT="1"/>
      <dgm:spPr/>
      <dgm:t>
        <a:bodyPr/>
        <a:lstStyle/>
        <a:p>
          <a:r>
            <a:rPr lang="es-MX" sz="2000" b="1" dirty="0" smtClean="0"/>
            <a:t>B</a:t>
          </a:r>
          <a:endParaRPr lang="es-AR" sz="2000" b="1" dirty="0"/>
        </a:p>
      </dgm:t>
    </dgm:pt>
    <dgm:pt modelId="{A2B84C1C-EAEB-46AB-A16B-3893CBC091F4}" type="parTrans" cxnId="{79EA67D1-E5FF-4C46-82A4-95C447C462B0}">
      <dgm:prSet/>
      <dgm:spPr/>
      <dgm:t>
        <a:bodyPr/>
        <a:lstStyle/>
        <a:p>
          <a:endParaRPr lang="es-AR" sz="1400"/>
        </a:p>
      </dgm:t>
    </dgm:pt>
    <dgm:pt modelId="{299EB07F-0872-4B36-92DB-53CCC5FCC86A}" type="sibTrans" cxnId="{79EA67D1-E5FF-4C46-82A4-95C447C462B0}">
      <dgm:prSet/>
      <dgm:spPr/>
      <dgm:t>
        <a:bodyPr/>
        <a:lstStyle/>
        <a:p>
          <a:endParaRPr lang="es-AR" sz="1400"/>
        </a:p>
      </dgm:t>
    </dgm:pt>
    <dgm:pt modelId="{C6DE59AE-9F4C-4680-A96D-E182F346DD62}">
      <dgm:prSet custT="1"/>
      <dgm:spPr/>
      <dgm:t>
        <a:bodyPr/>
        <a:lstStyle/>
        <a:p>
          <a:r>
            <a:rPr lang="es-MX" sz="1800" dirty="0" smtClean="0"/>
            <a:t>Tratarlo es comprender sus </a:t>
          </a:r>
          <a:r>
            <a:rPr lang="es-MX" sz="1800" b="1" i="1" dirty="0" smtClean="0"/>
            <a:t>LUGARES – OLORES – PERSONAS – SITUACIONES, </a:t>
          </a:r>
          <a:r>
            <a:rPr lang="es-MX" sz="1800" dirty="0" smtClean="0"/>
            <a:t>y su impacto en la </a:t>
          </a:r>
          <a:r>
            <a:rPr lang="es-MX" sz="1800" b="1" i="1" dirty="0" smtClean="0"/>
            <a:t>MEMORIA</a:t>
          </a:r>
          <a:r>
            <a:rPr lang="es-MX" sz="1800" dirty="0" smtClean="0"/>
            <a:t> Adictiva (Sistema de Recompensa)</a:t>
          </a:r>
          <a:endParaRPr lang="es-AR" sz="1800" dirty="0"/>
        </a:p>
      </dgm:t>
    </dgm:pt>
    <dgm:pt modelId="{AF245C8D-12D5-4560-9ED4-2E9267D5D184}" type="parTrans" cxnId="{774FAA9C-E0CC-436C-AC77-531F8404E700}">
      <dgm:prSet/>
      <dgm:spPr/>
      <dgm:t>
        <a:bodyPr/>
        <a:lstStyle/>
        <a:p>
          <a:endParaRPr lang="es-AR" sz="1400"/>
        </a:p>
      </dgm:t>
    </dgm:pt>
    <dgm:pt modelId="{AE710505-6442-46B8-8980-7A7532DA414E}" type="sibTrans" cxnId="{774FAA9C-E0CC-436C-AC77-531F8404E700}">
      <dgm:prSet/>
      <dgm:spPr/>
      <dgm:t>
        <a:bodyPr/>
        <a:lstStyle/>
        <a:p>
          <a:endParaRPr lang="es-AR" sz="1400"/>
        </a:p>
      </dgm:t>
    </dgm:pt>
    <dgm:pt modelId="{C20AD3F8-6466-45CB-ABA3-B5A46C6F5869}">
      <dgm:prSet phldrT="[Texto]" custT="1"/>
      <dgm:spPr/>
      <dgm:t>
        <a:bodyPr/>
        <a:lstStyle/>
        <a:p>
          <a:r>
            <a:rPr lang="es-MX" sz="1800" b="1" dirty="0" smtClean="0"/>
            <a:t>Lugares:</a:t>
          </a:r>
          <a:endParaRPr lang="es-AR" sz="1800" b="1" dirty="0"/>
        </a:p>
      </dgm:t>
    </dgm:pt>
    <dgm:pt modelId="{A7361DDB-8C37-4C20-AB72-50D356BD4CD6}" type="parTrans" cxnId="{3313D921-72AB-4EBC-85FC-85700AE629BA}">
      <dgm:prSet/>
      <dgm:spPr/>
      <dgm:t>
        <a:bodyPr/>
        <a:lstStyle/>
        <a:p>
          <a:endParaRPr lang="es-AR" sz="1400"/>
        </a:p>
      </dgm:t>
    </dgm:pt>
    <dgm:pt modelId="{2FBD6B66-AEAE-411E-A014-35F5EE35A93B}" type="sibTrans" cxnId="{3313D921-72AB-4EBC-85FC-85700AE629BA}">
      <dgm:prSet/>
      <dgm:spPr/>
      <dgm:t>
        <a:bodyPr/>
        <a:lstStyle/>
        <a:p>
          <a:endParaRPr lang="es-AR" sz="1400"/>
        </a:p>
      </dgm:t>
    </dgm:pt>
    <dgm:pt modelId="{6505E7CB-B441-45B7-B51C-CDC825090128}">
      <dgm:prSet phldrT="[Texto]" custT="1"/>
      <dgm:spPr/>
      <dgm:t>
        <a:bodyPr/>
        <a:lstStyle/>
        <a:p>
          <a:r>
            <a:rPr lang="es-MX" sz="1800" dirty="0" smtClean="0"/>
            <a:t>Esquinas</a:t>
          </a:r>
          <a:endParaRPr lang="es-AR" sz="1800" dirty="0"/>
        </a:p>
      </dgm:t>
    </dgm:pt>
    <dgm:pt modelId="{55166906-9030-43EE-AEBF-7BBA74CE8A23}" type="parTrans" cxnId="{2208C49F-BB11-4DF9-84E5-D9C3F86F69FD}">
      <dgm:prSet/>
      <dgm:spPr/>
      <dgm:t>
        <a:bodyPr/>
        <a:lstStyle/>
        <a:p>
          <a:endParaRPr lang="es-AR" sz="1400"/>
        </a:p>
      </dgm:t>
    </dgm:pt>
    <dgm:pt modelId="{8397627F-6D47-4A88-B198-4C29FA34DAF3}" type="sibTrans" cxnId="{2208C49F-BB11-4DF9-84E5-D9C3F86F69FD}">
      <dgm:prSet/>
      <dgm:spPr/>
      <dgm:t>
        <a:bodyPr/>
        <a:lstStyle/>
        <a:p>
          <a:endParaRPr lang="es-AR" sz="1400"/>
        </a:p>
      </dgm:t>
    </dgm:pt>
    <dgm:pt modelId="{C5B31D91-BF5A-465A-8F7C-FC3AD96F87F7}">
      <dgm:prSet phldrT="[Texto]" custT="1"/>
      <dgm:spPr/>
      <dgm:t>
        <a:bodyPr/>
        <a:lstStyle/>
        <a:p>
          <a:r>
            <a:rPr lang="es-MX" sz="1800" dirty="0" smtClean="0"/>
            <a:t>Murales</a:t>
          </a:r>
          <a:endParaRPr lang="es-AR" sz="1800" dirty="0"/>
        </a:p>
      </dgm:t>
    </dgm:pt>
    <dgm:pt modelId="{2B8D2A16-0360-4070-BE21-8140B5F032CD}" type="parTrans" cxnId="{DABEDC56-7ABC-44AA-A9DA-459A930A75E4}">
      <dgm:prSet/>
      <dgm:spPr/>
      <dgm:t>
        <a:bodyPr/>
        <a:lstStyle/>
        <a:p>
          <a:endParaRPr lang="es-AR" sz="1400"/>
        </a:p>
      </dgm:t>
    </dgm:pt>
    <dgm:pt modelId="{6E5587D1-7898-430F-A598-6B51FA2939A9}" type="sibTrans" cxnId="{DABEDC56-7ABC-44AA-A9DA-459A930A75E4}">
      <dgm:prSet/>
      <dgm:spPr/>
      <dgm:t>
        <a:bodyPr/>
        <a:lstStyle/>
        <a:p>
          <a:endParaRPr lang="es-AR" sz="1400"/>
        </a:p>
      </dgm:t>
    </dgm:pt>
    <dgm:pt modelId="{6A73652A-1C2C-4BB1-9514-1797B16E9E63}">
      <dgm:prSet phldrT="[Texto]" custT="1"/>
      <dgm:spPr/>
      <dgm:t>
        <a:bodyPr/>
        <a:lstStyle/>
        <a:p>
          <a:r>
            <a:rPr lang="es-MX" sz="1800" dirty="0" smtClean="0"/>
            <a:t>Canchas de Futbol</a:t>
          </a:r>
          <a:endParaRPr lang="es-AR" sz="1800" dirty="0"/>
        </a:p>
      </dgm:t>
    </dgm:pt>
    <dgm:pt modelId="{7700585E-1F4F-41D9-87CF-9626AD91B009}" type="parTrans" cxnId="{196A95AE-58DC-41A5-8D2D-512BD85B40B3}">
      <dgm:prSet/>
      <dgm:spPr/>
      <dgm:t>
        <a:bodyPr/>
        <a:lstStyle/>
        <a:p>
          <a:endParaRPr lang="es-AR" sz="1400"/>
        </a:p>
      </dgm:t>
    </dgm:pt>
    <dgm:pt modelId="{EEC00B4D-04FF-41D3-8B18-4ED4AB70715C}" type="sibTrans" cxnId="{196A95AE-58DC-41A5-8D2D-512BD85B40B3}">
      <dgm:prSet/>
      <dgm:spPr/>
      <dgm:t>
        <a:bodyPr/>
        <a:lstStyle/>
        <a:p>
          <a:endParaRPr lang="es-AR" sz="1400"/>
        </a:p>
      </dgm:t>
    </dgm:pt>
    <dgm:pt modelId="{AA17D72F-E369-4920-8656-5ECF08156F16}">
      <dgm:prSet phldrT="[Texto]" custT="1"/>
      <dgm:spPr/>
      <dgm:t>
        <a:bodyPr/>
        <a:lstStyle/>
        <a:p>
          <a:r>
            <a:rPr lang="es-MX" sz="1800" dirty="0" smtClean="0"/>
            <a:t>Boliches</a:t>
          </a:r>
          <a:endParaRPr lang="es-AR" sz="1800" dirty="0"/>
        </a:p>
      </dgm:t>
    </dgm:pt>
    <dgm:pt modelId="{24873150-D55F-43B8-B2B0-3EF202758E66}" type="parTrans" cxnId="{EF1EE1D5-6F62-4B52-B600-BE39BBEA483D}">
      <dgm:prSet/>
      <dgm:spPr/>
      <dgm:t>
        <a:bodyPr/>
        <a:lstStyle/>
        <a:p>
          <a:endParaRPr lang="es-AR" sz="1400"/>
        </a:p>
      </dgm:t>
    </dgm:pt>
    <dgm:pt modelId="{17092A33-0609-4015-9353-B137CE28C720}" type="sibTrans" cxnId="{EF1EE1D5-6F62-4B52-B600-BE39BBEA483D}">
      <dgm:prSet/>
      <dgm:spPr/>
      <dgm:t>
        <a:bodyPr/>
        <a:lstStyle/>
        <a:p>
          <a:endParaRPr lang="es-AR" sz="1400"/>
        </a:p>
      </dgm:t>
    </dgm:pt>
    <dgm:pt modelId="{3EF3BD2A-D13D-430F-B677-35630911BEE0}">
      <dgm:prSet phldrT="[Texto]" custT="1"/>
      <dgm:spPr/>
      <dgm:t>
        <a:bodyPr/>
        <a:lstStyle/>
        <a:p>
          <a:r>
            <a:rPr lang="es-MX" sz="1800" dirty="0" smtClean="0"/>
            <a:t>Villas</a:t>
          </a:r>
          <a:endParaRPr lang="es-AR" sz="1800" dirty="0"/>
        </a:p>
      </dgm:t>
    </dgm:pt>
    <dgm:pt modelId="{F982B9B6-03F3-408F-B1E7-B3E2C70A7472}" type="parTrans" cxnId="{0B06FC7C-64E6-4F24-BCFA-26E8739E72D6}">
      <dgm:prSet/>
      <dgm:spPr/>
      <dgm:t>
        <a:bodyPr/>
        <a:lstStyle/>
        <a:p>
          <a:endParaRPr lang="es-AR" sz="1400"/>
        </a:p>
      </dgm:t>
    </dgm:pt>
    <dgm:pt modelId="{02C8E3E2-7A10-43F4-AAAD-166609C2E226}" type="sibTrans" cxnId="{0B06FC7C-64E6-4F24-BCFA-26E8739E72D6}">
      <dgm:prSet/>
      <dgm:spPr/>
      <dgm:t>
        <a:bodyPr/>
        <a:lstStyle/>
        <a:p>
          <a:endParaRPr lang="es-AR" sz="1400"/>
        </a:p>
      </dgm:t>
    </dgm:pt>
    <dgm:pt modelId="{9E0E0661-FB52-478E-9FA4-64CBDF7DC72A}">
      <dgm:prSet phldrT="[Texto]" custT="1"/>
      <dgm:spPr/>
      <dgm:t>
        <a:bodyPr/>
        <a:lstStyle/>
        <a:p>
          <a:r>
            <a:rPr lang="es-MX" sz="1800" dirty="0" smtClean="0"/>
            <a:t>Trabajo</a:t>
          </a:r>
          <a:endParaRPr lang="es-AR" sz="1800" dirty="0"/>
        </a:p>
      </dgm:t>
    </dgm:pt>
    <dgm:pt modelId="{2C45E005-2CC6-44D0-AF7B-A3545AC70D13}" type="parTrans" cxnId="{3411A680-9333-4D42-B70B-96CE4A33408C}">
      <dgm:prSet/>
      <dgm:spPr/>
      <dgm:t>
        <a:bodyPr/>
        <a:lstStyle/>
        <a:p>
          <a:endParaRPr lang="es-AR" sz="1400"/>
        </a:p>
      </dgm:t>
    </dgm:pt>
    <dgm:pt modelId="{AD43D113-CCCA-4B81-A117-B5E4426039FD}" type="sibTrans" cxnId="{3411A680-9333-4D42-B70B-96CE4A33408C}">
      <dgm:prSet/>
      <dgm:spPr/>
      <dgm:t>
        <a:bodyPr/>
        <a:lstStyle/>
        <a:p>
          <a:endParaRPr lang="es-AR" sz="1400"/>
        </a:p>
      </dgm:t>
    </dgm:pt>
    <dgm:pt modelId="{413F3FF4-1668-47CD-BCB8-B737CDC7B52F}">
      <dgm:prSet phldrT="[Texto]" custT="1"/>
      <dgm:spPr/>
      <dgm:t>
        <a:bodyPr/>
        <a:lstStyle/>
        <a:p>
          <a:r>
            <a:rPr lang="es-MX" sz="20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es-AR" sz="20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C5EFA3-A387-40EE-B853-1FC030EEF246}" type="parTrans" cxnId="{5F735926-1A8B-4A49-A6E6-F353E803BAF0}">
      <dgm:prSet/>
      <dgm:spPr/>
      <dgm:t>
        <a:bodyPr/>
        <a:lstStyle/>
        <a:p>
          <a:endParaRPr lang="es-AR" sz="1400"/>
        </a:p>
      </dgm:t>
    </dgm:pt>
    <dgm:pt modelId="{E351C810-7390-4D0C-AAC4-8B40DCF1848A}" type="sibTrans" cxnId="{5F735926-1A8B-4A49-A6E6-F353E803BAF0}">
      <dgm:prSet/>
      <dgm:spPr/>
      <dgm:t>
        <a:bodyPr/>
        <a:lstStyle/>
        <a:p>
          <a:endParaRPr lang="es-AR" sz="1400"/>
        </a:p>
      </dgm:t>
    </dgm:pt>
    <dgm:pt modelId="{09A73856-BA9E-4306-A09B-FF36125430C2}">
      <dgm:prSet phldrT="[Texto]" custT="1"/>
      <dgm:spPr/>
      <dgm:t>
        <a:bodyPr/>
        <a:lstStyle/>
        <a:p>
          <a:r>
            <a:rPr lang="es-MX" sz="1800" b="1" dirty="0" smtClean="0"/>
            <a:t>Lenguajes:</a:t>
          </a:r>
          <a:endParaRPr lang="es-AR" sz="1800" b="1" dirty="0"/>
        </a:p>
      </dgm:t>
    </dgm:pt>
    <dgm:pt modelId="{2623B85C-52B6-435F-9753-2AB270238040}" type="parTrans" cxnId="{BBDFE483-1CB0-4C3D-B8F2-3517C48462A8}">
      <dgm:prSet/>
      <dgm:spPr/>
      <dgm:t>
        <a:bodyPr/>
        <a:lstStyle/>
        <a:p>
          <a:endParaRPr lang="es-AR" sz="1400"/>
        </a:p>
      </dgm:t>
    </dgm:pt>
    <dgm:pt modelId="{CA7AAAA6-57AA-434F-96B8-8F7E84366010}" type="sibTrans" cxnId="{BBDFE483-1CB0-4C3D-B8F2-3517C48462A8}">
      <dgm:prSet/>
      <dgm:spPr/>
      <dgm:t>
        <a:bodyPr/>
        <a:lstStyle/>
        <a:p>
          <a:endParaRPr lang="es-AR" sz="1400"/>
        </a:p>
      </dgm:t>
    </dgm:pt>
    <dgm:pt modelId="{342DCBE6-9EB4-4893-A430-86C2576F758B}">
      <dgm:prSet phldrT="[Texto]" custT="1"/>
      <dgm:spPr/>
      <dgm:t>
        <a:bodyPr/>
        <a:lstStyle/>
        <a:p>
          <a:r>
            <a:rPr lang="es-MX" sz="1800" b="0" dirty="0" smtClean="0"/>
            <a:t>Códigos</a:t>
          </a:r>
          <a:endParaRPr lang="es-AR" sz="1800" b="0" dirty="0"/>
        </a:p>
      </dgm:t>
    </dgm:pt>
    <dgm:pt modelId="{692DE171-FF4D-4FAD-824D-30F5FD5F33FD}" type="parTrans" cxnId="{7370331C-9C30-4D0D-88D0-D85008293C83}">
      <dgm:prSet/>
      <dgm:spPr/>
      <dgm:t>
        <a:bodyPr/>
        <a:lstStyle/>
        <a:p>
          <a:endParaRPr lang="es-AR"/>
        </a:p>
      </dgm:t>
    </dgm:pt>
    <dgm:pt modelId="{FA0C7C09-B801-44C6-AE97-94D3C349C89B}" type="sibTrans" cxnId="{7370331C-9C30-4D0D-88D0-D85008293C83}">
      <dgm:prSet/>
      <dgm:spPr/>
      <dgm:t>
        <a:bodyPr/>
        <a:lstStyle/>
        <a:p>
          <a:endParaRPr lang="es-AR"/>
        </a:p>
      </dgm:t>
    </dgm:pt>
    <dgm:pt modelId="{2E8F3545-5403-4134-9060-496237CCB8D5}">
      <dgm:prSet phldrT="[Texto]" custT="1"/>
      <dgm:spPr/>
      <dgm:t>
        <a:bodyPr/>
        <a:lstStyle/>
        <a:p>
          <a:r>
            <a:rPr lang="es-MX" sz="1800" b="0" dirty="0" smtClean="0"/>
            <a:t>Neolenguajes</a:t>
          </a:r>
          <a:endParaRPr lang="es-AR" sz="1800" b="0" dirty="0"/>
        </a:p>
      </dgm:t>
    </dgm:pt>
    <dgm:pt modelId="{81C5ED64-6FF2-4EFD-9E60-8DB99BCB1CEC}" type="parTrans" cxnId="{4B924306-AD13-424B-9DBA-6461664C8E48}">
      <dgm:prSet/>
      <dgm:spPr/>
      <dgm:t>
        <a:bodyPr/>
        <a:lstStyle/>
        <a:p>
          <a:endParaRPr lang="es-AR"/>
        </a:p>
      </dgm:t>
    </dgm:pt>
    <dgm:pt modelId="{8E51B554-B449-49D7-9A6F-116E6CFEA2DA}" type="sibTrans" cxnId="{4B924306-AD13-424B-9DBA-6461664C8E48}">
      <dgm:prSet/>
      <dgm:spPr/>
      <dgm:t>
        <a:bodyPr/>
        <a:lstStyle/>
        <a:p>
          <a:endParaRPr lang="es-AR"/>
        </a:p>
      </dgm:t>
    </dgm:pt>
    <dgm:pt modelId="{F1EC54DB-116C-4710-B68A-8E777D15F8EB}">
      <dgm:prSet phldrT="[Texto]" custT="1"/>
      <dgm:spPr/>
      <dgm:t>
        <a:bodyPr/>
        <a:lstStyle/>
        <a:p>
          <a:endParaRPr lang="es-AR" sz="1800" b="1" dirty="0"/>
        </a:p>
      </dgm:t>
    </dgm:pt>
    <dgm:pt modelId="{6789F6EB-4925-4EBA-A457-212994636D12}" type="parTrans" cxnId="{A3B11D95-2810-4C72-B5D8-9217A5B88083}">
      <dgm:prSet/>
      <dgm:spPr/>
      <dgm:t>
        <a:bodyPr/>
        <a:lstStyle/>
        <a:p>
          <a:endParaRPr lang="es-AR"/>
        </a:p>
      </dgm:t>
    </dgm:pt>
    <dgm:pt modelId="{F9F857D0-8521-4DBF-8162-952FFFFA80A8}" type="sibTrans" cxnId="{A3B11D95-2810-4C72-B5D8-9217A5B88083}">
      <dgm:prSet/>
      <dgm:spPr/>
      <dgm:t>
        <a:bodyPr/>
        <a:lstStyle/>
        <a:p>
          <a:endParaRPr lang="es-AR"/>
        </a:p>
      </dgm:t>
    </dgm:pt>
    <dgm:pt modelId="{42530558-CC36-4281-927D-16A65C9A740C}">
      <dgm:prSet phldrT="[Texto]" custT="1"/>
      <dgm:spPr/>
      <dgm:t>
        <a:bodyPr/>
        <a:lstStyle/>
        <a:p>
          <a:r>
            <a:rPr lang="es-MX" sz="1800" b="0" dirty="0" smtClean="0"/>
            <a:t>Tatuajes</a:t>
          </a:r>
          <a:endParaRPr lang="es-AR" sz="1800" b="0" dirty="0"/>
        </a:p>
      </dgm:t>
    </dgm:pt>
    <dgm:pt modelId="{EFABFB89-01E1-4EAF-9804-5FE10CCFE635}" type="parTrans" cxnId="{DF78F60C-7258-40FC-84F4-2ED51CB3E0B5}">
      <dgm:prSet/>
      <dgm:spPr/>
      <dgm:t>
        <a:bodyPr/>
        <a:lstStyle/>
        <a:p>
          <a:endParaRPr lang="es-AR"/>
        </a:p>
      </dgm:t>
    </dgm:pt>
    <dgm:pt modelId="{247BE3E5-0FF0-431D-A599-A8ED54AF0AD3}" type="sibTrans" cxnId="{DF78F60C-7258-40FC-84F4-2ED51CB3E0B5}">
      <dgm:prSet/>
      <dgm:spPr/>
      <dgm:t>
        <a:bodyPr/>
        <a:lstStyle/>
        <a:p>
          <a:endParaRPr lang="es-AR"/>
        </a:p>
      </dgm:t>
    </dgm:pt>
    <dgm:pt modelId="{C4E26A95-5531-4AF8-AF56-F1116E3D5F68}">
      <dgm:prSet phldrT="[Texto]" custT="1"/>
      <dgm:spPr/>
      <dgm:t>
        <a:bodyPr/>
        <a:lstStyle/>
        <a:p>
          <a:r>
            <a:rPr lang="es-MX" sz="1800" b="0" dirty="0" smtClean="0"/>
            <a:t>Secretos</a:t>
          </a:r>
          <a:endParaRPr lang="es-AR" sz="1800" b="0" dirty="0"/>
        </a:p>
      </dgm:t>
    </dgm:pt>
    <dgm:pt modelId="{9F57791C-B530-451C-AD7C-2E98149F3B2F}" type="parTrans" cxnId="{5B52A5F5-7369-4630-8AD9-A5DE6C9A02FA}">
      <dgm:prSet/>
      <dgm:spPr/>
      <dgm:t>
        <a:bodyPr/>
        <a:lstStyle/>
        <a:p>
          <a:endParaRPr lang="es-AR"/>
        </a:p>
      </dgm:t>
    </dgm:pt>
    <dgm:pt modelId="{F2A24CA8-4DCB-43EF-9999-1C4144EC711E}" type="sibTrans" cxnId="{5B52A5F5-7369-4630-8AD9-A5DE6C9A02FA}">
      <dgm:prSet/>
      <dgm:spPr/>
      <dgm:t>
        <a:bodyPr/>
        <a:lstStyle/>
        <a:p>
          <a:endParaRPr lang="es-AR"/>
        </a:p>
      </dgm:t>
    </dgm:pt>
    <dgm:pt modelId="{E7FE4164-E06D-47D3-B0D4-C96C02AF20E3}">
      <dgm:prSet phldrT="[Texto]" custT="1"/>
      <dgm:spPr/>
      <dgm:t>
        <a:bodyPr/>
        <a:lstStyle/>
        <a:p>
          <a:r>
            <a:rPr lang="es-MX" sz="1800" b="0" dirty="0" smtClean="0"/>
            <a:t>Ritos</a:t>
          </a:r>
          <a:endParaRPr lang="es-AR" sz="1800" b="0" dirty="0"/>
        </a:p>
      </dgm:t>
    </dgm:pt>
    <dgm:pt modelId="{DA8811B6-2626-4197-81F7-8DDC08F63B2A}" type="parTrans" cxnId="{435380AE-6D6C-47B4-B1B8-1D81FD91D95E}">
      <dgm:prSet/>
      <dgm:spPr/>
      <dgm:t>
        <a:bodyPr/>
        <a:lstStyle/>
        <a:p>
          <a:endParaRPr lang="es-AR"/>
        </a:p>
      </dgm:t>
    </dgm:pt>
    <dgm:pt modelId="{895DD658-CDAB-4AE9-858A-2DB8E7B0233E}" type="sibTrans" cxnId="{435380AE-6D6C-47B4-B1B8-1D81FD91D95E}">
      <dgm:prSet/>
      <dgm:spPr/>
      <dgm:t>
        <a:bodyPr/>
        <a:lstStyle/>
        <a:p>
          <a:endParaRPr lang="es-AR"/>
        </a:p>
      </dgm:t>
    </dgm:pt>
    <dgm:pt modelId="{D2E90147-7FF3-46B1-BB0B-27159239ACE8}" type="pres">
      <dgm:prSet presAssocID="{64602121-89AF-447F-900C-C81440856570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AD8031-B22D-4193-A8EC-471AA46BB2DC}" type="pres">
      <dgm:prSet presAssocID="{3E8E1D2B-CB9E-410D-8BC6-3C3BB3559505}" presName="compNode" presStyleCnt="0"/>
      <dgm:spPr/>
    </dgm:pt>
    <dgm:pt modelId="{CF9B2E7E-6C70-41F3-A126-D40ABFA2F604}" type="pres">
      <dgm:prSet presAssocID="{3E8E1D2B-CB9E-410D-8BC6-3C3BB3559505}" presName="childRect" presStyleLbl="bgAcc1" presStyleIdx="0" presStyleCnt="3" custScaleX="175277" custScaleY="175136" custLinFactNeighborX="-64422" custLinFactNeighborY="-60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DB7137-0D23-4F40-BEB1-5AFDAFD2A452}" type="pres">
      <dgm:prSet presAssocID="{3E8E1D2B-CB9E-410D-8BC6-3C3BB35595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1FBE36-01C2-4EBE-AD6B-706B576A68D3}" type="pres">
      <dgm:prSet presAssocID="{3E8E1D2B-CB9E-410D-8BC6-3C3BB3559505}" presName="parentRect" presStyleLbl="alignNode1" presStyleIdx="0" presStyleCnt="3" custScaleX="167068" custScaleY="89463" custLinFactNeighborX="-68033" custLinFactNeighborY="72584"/>
      <dgm:spPr/>
      <dgm:t>
        <a:bodyPr/>
        <a:lstStyle/>
        <a:p>
          <a:endParaRPr lang="es-ES"/>
        </a:p>
      </dgm:t>
    </dgm:pt>
    <dgm:pt modelId="{88EDE024-9A1F-4A97-82B4-A7CEB4F3197A}" type="pres">
      <dgm:prSet presAssocID="{3E8E1D2B-CB9E-410D-8BC6-3C3BB3559505}" presName="adorn" presStyleLbl="fgAccFollowNode1" presStyleIdx="0" presStyleCnt="3" custScaleX="279404" custScaleY="273781" custLinFactNeighborX="-18398" custLinFactNeighborY="226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0" b="-20000"/>
          </a:stretch>
        </a:blipFill>
      </dgm:spPr>
    </dgm:pt>
    <dgm:pt modelId="{45324CA9-5D25-4903-851D-22C540D532BD}" type="pres">
      <dgm:prSet presAssocID="{2A4E7E7E-5148-48CD-A888-1D783002B63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3964B8C-CC5B-482F-9B2F-F21E32E9B7A3}" type="pres">
      <dgm:prSet presAssocID="{FAA35D3D-DF5A-4CBB-A5E6-971BDF0EF818}" presName="compNode" presStyleCnt="0"/>
      <dgm:spPr/>
    </dgm:pt>
    <dgm:pt modelId="{C00D8966-9C76-467B-945A-2C547B3D12F9}" type="pres">
      <dgm:prSet presAssocID="{FAA35D3D-DF5A-4CBB-A5E6-971BDF0EF818}" presName="childRect" presStyleLbl="bgAcc1" presStyleIdx="1" presStyleCnt="3" custScaleX="158986" custScaleY="193102" custLinFactNeighborX="13548" custLinFactNeighborY="-24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299D16C-FEF0-41A2-BD07-2651668DD803}" type="pres">
      <dgm:prSet presAssocID="{FAA35D3D-DF5A-4CBB-A5E6-971BDF0EF81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A62B23-556B-483E-A506-AE8D65521788}" type="pres">
      <dgm:prSet presAssocID="{FAA35D3D-DF5A-4CBB-A5E6-971BDF0EF818}" presName="parentRect" presStyleLbl="alignNode1" presStyleIdx="1" presStyleCnt="3" custScaleX="156065" custLinFactY="5133" custLinFactNeighborX="12088" custLinFactNeighborY="100000"/>
      <dgm:spPr/>
      <dgm:t>
        <a:bodyPr/>
        <a:lstStyle/>
        <a:p>
          <a:endParaRPr lang="es-ES"/>
        </a:p>
      </dgm:t>
    </dgm:pt>
    <dgm:pt modelId="{593F3B37-EFDF-47D3-BF1C-4775B6658874}" type="pres">
      <dgm:prSet presAssocID="{FAA35D3D-DF5A-4CBB-A5E6-971BDF0EF818}" presName="adorn" presStyleLbl="fgAccFollowNode1" presStyleIdx="1" presStyleCnt="3" custScaleX="301828" custScaleY="292290" custLinFactX="72644" custLinFactNeighborX="100000" custLinFactNeighborY="1605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19639F31-DF00-4545-A5E7-2A71228DAADC}" type="pres">
      <dgm:prSet presAssocID="{299EB07F-0872-4B36-92DB-53CCC5FCC86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3B06EC6-73A1-42EB-AB5F-5EA41C28B417}" type="pres">
      <dgm:prSet presAssocID="{413F3FF4-1668-47CD-BCB8-B737CDC7B52F}" presName="compNode" presStyleCnt="0"/>
      <dgm:spPr/>
    </dgm:pt>
    <dgm:pt modelId="{29F591DF-93E0-4028-8A9A-025081DE9309}" type="pres">
      <dgm:prSet presAssocID="{413F3FF4-1668-47CD-BCB8-B737CDC7B52F}" presName="childRect" presStyleLbl="bgAcc1" presStyleIdx="2" presStyleCnt="3" custScaleX="196662" custScaleY="158122" custLinFactNeighborX="5817" custLinFactNeighborY="-185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11FFAC3-F5E6-4ACE-B24A-BBBFE248D2E4}" type="pres">
      <dgm:prSet presAssocID="{413F3FF4-1668-47CD-BCB8-B737CDC7B52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568B5C-8803-4EF6-A66F-89640E602485}" type="pres">
      <dgm:prSet presAssocID="{413F3FF4-1668-47CD-BCB8-B737CDC7B52F}" presName="parentRect" presStyleLbl="alignNode1" presStyleIdx="2" presStyleCnt="3" custScaleX="159753" custLinFactNeighborX="-12568" custLinFactNeighborY="62811"/>
      <dgm:spPr/>
      <dgm:t>
        <a:bodyPr/>
        <a:lstStyle/>
        <a:p>
          <a:endParaRPr lang="es-ES"/>
        </a:p>
      </dgm:t>
    </dgm:pt>
    <dgm:pt modelId="{1B3DDF04-B172-4778-9511-53319A9F61BA}" type="pres">
      <dgm:prSet presAssocID="{413F3FF4-1668-47CD-BCB8-B737CDC7B52F}" presName="adorn" presStyleLbl="fgAccFollowNode1" presStyleIdx="2" presStyleCnt="3" custScaleX="360949" custScaleY="316973" custLinFactX="100000" custLinFactNeighborX="125608" custLinFactNeighborY="449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</dgm:pt>
  </dgm:ptLst>
  <dgm:cxnLst>
    <dgm:cxn modelId="{5B52A5F5-7369-4630-8AD9-A5DE6C9A02FA}" srcId="{09A73856-BA9E-4306-A09B-FF36125430C2}" destId="{C4E26A95-5531-4AF8-AF56-F1116E3D5F68}" srcOrd="3" destOrd="0" parTransId="{9F57791C-B530-451C-AD7C-2E98149F3B2F}" sibTransId="{F2A24CA8-4DCB-43EF-9999-1C4144EC711E}"/>
    <dgm:cxn modelId="{DA06AC2A-784D-4ADC-B767-4D3765EB767D}" type="presOf" srcId="{F1EC54DB-116C-4710-B68A-8E777D15F8EB}" destId="{29F591DF-93E0-4028-8A9A-025081DE9309}" srcOrd="0" destOrd="6" presId="urn:microsoft.com/office/officeart/2005/8/layout/bList2#2"/>
    <dgm:cxn modelId="{A3B11D95-2810-4C72-B5D8-9217A5B88083}" srcId="{09A73856-BA9E-4306-A09B-FF36125430C2}" destId="{F1EC54DB-116C-4710-B68A-8E777D15F8EB}" srcOrd="5" destOrd="0" parTransId="{6789F6EB-4925-4EBA-A457-212994636D12}" sibTransId="{F9F857D0-8521-4DBF-8162-952FFFFA80A8}"/>
    <dgm:cxn modelId="{EF1EE1D5-6F62-4B52-B600-BE39BBEA483D}" srcId="{C20AD3F8-6466-45CB-ABA3-B5A46C6F5869}" destId="{AA17D72F-E369-4920-8656-5ECF08156F16}" srcOrd="3" destOrd="0" parTransId="{24873150-D55F-43B8-B2B0-3EF202758E66}" sibTransId="{17092A33-0609-4015-9353-B137CE28C720}"/>
    <dgm:cxn modelId="{E859F48D-3365-4400-8D0A-46BE38462C21}" type="presOf" srcId="{3E8E1D2B-CB9E-410D-8BC6-3C3BB3559505}" destId="{191FBE36-01C2-4EBE-AD6B-706B576A68D3}" srcOrd="1" destOrd="0" presId="urn:microsoft.com/office/officeart/2005/8/layout/bList2#2"/>
    <dgm:cxn modelId="{4B924306-AD13-424B-9DBA-6461664C8E48}" srcId="{09A73856-BA9E-4306-A09B-FF36125430C2}" destId="{2E8F3545-5403-4134-9060-496237CCB8D5}" srcOrd="1" destOrd="0" parTransId="{81C5ED64-6FF2-4EFD-9E60-8DB99BCB1CEC}" sibTransId="{8E51B554-B449-49D7-9A6F-116E6CFEA2DA}"/>
    <dgm:cxn modelId="{0739436F-8BAA-4B66-BB2E-457C4B8AFCEC}" type="presOf" srcId="{C6DE59AE-9F4C-4680-A96D-E182F346DD62}" destId="{CF9B2E7E-6C70-41F3-A126-D40ABFA2F604}" srcOrd="0" destOrd="0" presId="urn:microsoft.com/office/officeart/2005/8/layout/bList2#2"/>
    <dgm:cxn modelId="{3313D921-72AB-4EBC-85FC-85700AE629BA}" srcId="{FAA35D3D-DF5A-4CBB-A5E6-971BDF0EF818}" destId="{C20AD3F8-6466-45CB-ABA3-B5A46C6F5869}" srcOrd="0" destOrd="0" parTransId="{A7361DDB-8C37-4C20-AB72-50D356BD4CD6}" sibTransId="{2FBD6B66-AEAE-411E-A014-35F5EE35A93B}"/>
    <dgm:cxn modelId="{C56CD44D-4194-45CD-8515-C94D3B3F9798}" type="presOf" srcId="{64602121-89AF-447F-900C-C81440856570}" destId="{D2E90147-7FF3-46B1-BB0B-27159239ACE8}" srcOrd="0" destOrd="0" presId="urn:microsoft.com/office/officeart/2005/8/layout/bList2#2"/>
    <dgm:cxn modelId="{FE418743-67C8-4E6C-8D5F-6A342DC98B91}" type="presOf" srcId="{09A73856-BA9E-4306-A09B-FF36125430C2}" destId="{29F591DF-93E0-4028-8A9A-025081DE9309}" srcOrd="0" destOrd="0" presId="urn:microsoft.com/office/officeart/2005/8/layout/bList2#2"/>
    <dgm:cxn modelId="{7370331C-9C30-4D0D-88D0-D85008293C83}" srcId="{09A73856-BA9E-4306-A09B-FF36125430C2}" destId="{342DCBE6-9EB4-4893-A430-86C2576F758B}" srcOrd="0" destOrd="0" parTransId="{692DE171-FF4D-4FAD-824D-30F5FD5F33FD}" sibTransId="{FA0C7C09-B801-44C6-AE97-94D3C349C89B}"/>
    <dgm:cxn modelId="{5AFB9E9D-9162-44CD-97B5-6F42D6AE2A35}" type="presOf" srcId="{C5B31D91-BF5A-465A-8F7C-FC3AD96F87F7}" destId="{C00D8966-9C76-467B-945A-2C547B3D12F9}" srcOrd="0" destOrd="2" presId="urn:microsoft.com/office/officeart/2005/8/layout/bList2#2"/>
    <dgm:cxn modelId="{BBDFE483-1CB0-4C3D-B8F2-3517C48462A8}" srcId="{413F3FF4-1668-47CD-BCB8-B737CDC7B52F}" destId="{09A73856-BA9E-4306-A09B-FF36125430C2}" srcOrd="0" destOrd="0" parTransId="{2623B85C-52B6-435F-9753-2AB270238040}" sibTransId="{CA7AAAA6-57AA-434F-96B8-8F7E84366010}"/>
    <dgm:cxn modelId="{0721D15D-47C3-4571-931A-1155E7B6695C}" type="presOf" srcId="{413F3FF4-1668-47CD-BCB8-B737CDC7B52F}" destId="{811FFAC3-F5E6-4ACE-B24A-BBBFE248D2E4}" srcOrd="0" destOrd="0" presId="urn:microsoft.com/office/officeart/2005/8/layout/bList2#2"/>
    <dgm:cxn modelId="{29BFDEA8-FE82-4A93-9B81-A4F3663120BF}" type="presOf" srcId="{3EF3BD2A-D13D-430F-B677-35630911BEE0}" destId="{C00D8966-9C76-467B-945A-2C547B3D12F9}" srcOrd="0" destOrd="5" presId="urn:microsoft.com/office/officeart/2005/8/layout/bList2#2"/>
    <dgm:cxn modelId="{7ABC8D26-CE49-430F-93A7-E178952EDFD6}" type="presOf" srcId="{FAA35D3D-DF5A-4CBB-A5E6-971BDF0EF818}" destId="{D4A62B23-556B-483E-A506-AE8D65521788}" srcOrd="1" destOrd="0" presId="urn:microsoft.com/office/officeart/2005/8/layout/bList2#2"/>
    <dgm:cxn modelId="{DCD4CB6A-7EF3-48DA-ABF4-9FD8B403689E}" type="presOf" srcId="{C20AD3F8-6466-45CB-ABA3-B5A46C6F5869}" destId="{C00D8966-9C76-467B-945A-2C547B3D12F9}" srcOrd="0" destOrd="0" presId="urn:microsoft.com/office/officeart/2005/8/layout/bList2#2"/>
    <dgm:cxn modelId="{DF78F60C-7258-40FC-84F4-2ED51CB3E0B5}" srcId="{09A73856-BA9E-4306-A09B-FF36125430C2}" destId="{42530558-CC36-4281-927D-16A65C9A740C}" srcOrd="2" destOrd="0" parTransId="{EFABFB89-01E1-4EAF-9804-5FE10CCFE635}" sibTransId="{247BE3E5-0FF0-431D-A599-A8ED54AF0AD3}"/>
    <dgm:cxn modelId="{2BE738A8-A5E7-419F-81BB-1BF1DB8E213C}" type="presOf" srcId="{AA17D72F-E369-4920-8656-5ECF08156F16}" destId="{C00D8966-9C76-467B-945A-2C547B3D12F9}" srcOrd="0" destOrd="4" presId="urn:microsoft.com/office/officeart/2005/8/layout/bList2#2"/>
    <dgm:cxn modelId="{723B412E-4D35-4240-81A9-BE05B42C6E03}" type="presOf" srcId="{299EB07F-0872-4B36-92DB-53CCC5FCC86A}" destId="{19639F31-DF00-4545-A5E7-2A71228DAADC}" srcOrd="0" destOrd="0" presId="urn:microsoft.com/office/officeart/2005/8/layout/bList2#2"/>
    <dgm:cxn modelId="{774FAA9C-E0CC-436C-AC77-531F8404E700}" srcId="{3E8E1D2B-CB9E-410D-8BC6-3C3BB3559505}" destId="{C6DE59AE-9F4C-4680-A96D-E182F346DD62}" srcOrd="0" destOrd="0" parTransId="{AF245C8D-12D5-4560-9ED4-2E9267D5D184}" sibTransId="{AE710505-6442-46B8-8980-7A7532DA414E}"/>
    <dgm:cxn modelId="{9E0FC6E8-DA46-49D8-AD3C-EB4354C47B22}" type="presOf" srcId="{6A73652A-1C2C-4BB1-9514-1797B16E9E63}" destId="{C00D8966-9C76-467B-945A-2C547B3D12F9}" srcOrd="0" destOrd="3" presId="urn:microsoft.com/office/officeart/2005/8/layout/bList2#2"/>
    <dgm:cxn modelId="{DABEDC56-7ABC-44AA-A9DA-459A930A75E4}" srcId="{C20AD3F8-6466-45CB-ABA3-B5A46C6F5869}" destId="{C5B31D91-BF5A-465A-8F7C-FC3AD96F87F7}" srcOrd="1" destOrd="0" parTransId="{2B8D2A16-0360-4070-BE21-8140B5F032CD}" sibTransId="{6E5587D1-7898-430F-A598-6B51FA2939A9}"/>
    <dgm:cxn modelId="{8412EF08-0184-4EE0-AC77-665DBE60045D}" type="presOf" srcId="{9E0E0661-FB52-478E-9FA4-64CBDF7DC72A}" destId="{C00D8966-9C76-467B-945A-2C547B3D12F9}" srcOrd="0" destOrd="6" presId="urn:microsoft.com/office/officeart/2005/8/layout/bList2#2"/>
    <dgm:cxn modelId="{3411A680-9333-4D42-B70B-96CE4A33408C}" srcId="{C20AD3F8-6466-45CB-ABA3-B5A46C6F5869}" destId="{9E0E0661-FB52-478E-9FA4-64CBDF7DC72A}" srcOrd="5" destOrd="0" parTransId="{2C45E005-2CC6-44D0-AF7B-A3545AC70D13}" sibTransId="{AD43D113-CCCA-4B81-A117-B5E4426039FD}"/>
    <dgm:cxn modelId="{2208C49F-BB11-4DF9-84E5-D9C3F86F69FD}" srcId="{C20AD3F8-6466-45CB-ABA3-B5A46C6F5869}" destId="{6505E7CB-B441-45B7-B51C-CDC825090128}" srcOrd="0" destOrd="0" parTransId="{55166906-9030-43EE-AEBF-7BBA74CE8A23}" sibTransId="{8397627F-6D47-4A88-B198-4C29FA34DAF3}"/>
    <dgm:cxn modelId="{99CBC7B7-C291-4323-9E0C-972961F82A64}" type="presOf" srcId="{C4E26A95-5531-4AF8-AF56-F1116E3D5F68}" destId="{29F591DF-93E0-4028-8A9A-025081DE9309}" srcOrd="0" destOrd="4" presId="urn:microsoft.com/office/officeart/2005/8/layout/bList2#2"/>
    <dgm:cxn modelId="{9D5B2362-F74A-489D-9EBB-0E1DDB2E12A2}" srcId="{64602121-89AF-447F-900C-C81440856570}" destId="{3E8E1D2B-CB9E-410D-8BC6-3C3BB3559505}" srcOrd="0" destOrd="0" parTransId="{D469910E-57D7-4BFD-98E7-5852A75CBB39}" sibTransId="{2A4E7E7E-5148-48CD-A888-1D783002B631}"/>
    <dgm:cxn modelId="{45301332-4655-4204-B2DF-B39F9FDD488D}" type="presOf" srcId="{3E8E1D2B-CB9E-410D-8BC6-3C3BB3559505}" destId="{71DB7137-0D23-4F40-BEB1-5AFDAFD2A452}" srcOrd="0" destOrd="0" presId="urn:microsoft.com/office/officeart/2005/8/layout/bList2#2"/>
    <dgm:cxn modelId="{9E1DC7AA-FB03-4684-B24F-1114E1CB54E6}" type="presOf" srcId="{342DCBE6-9EB4-4893-A430-86C2576F758B}" destId="{29F591DF-93E0-4028-8A9A-025081DE9309}" srcOrd="0" destOrd="1" presId="urn:microsoft.com/office/officeart/2005/8/layout/bList2#2"/>
    <dgm:cxn modelId="{79EA67D1-E5FF-4C46-82A4-95C447C462B0}" srcId="{64602121-89AF-447F-900C-C81440856570}" destId="{FAA35D3D-DF5A-4CBB-A5E6-971BDF0EF818}" srcOrd="1" destOrd="0" parTransId="{A2B84C1C-EAEB-46AB-A16B-3893CBC091F4}" sibTransId="{299EB07F-0872-4B36-92DB-53CCC5FCC86A}"/>
    <dgm:cxn modelId="{0B06FC7C-64E6-4F24-BCFA-26E8739E72D6}" srcId="{C20AD3F8-6466-45CB-ABA3-B5A46C6F5869}" destId="{3EF3BD2A-D13D-430F-B677-35630911BEE0}" srcOrd="4" destOrd="0" parTransId="{F982B9B6-03F3-408F-B1E7-B3E2C70A7472}" sibTransId="{02C8E3E2-7A10-43F4-AAAD-166609C2E226}"/>
    <dgm:cxn modelId="{47C398F0-37BB-4EFF-BBEC-814C910F340C}" type="presOf" srcId="{6505E7CB-B441-45B7-B51C-CDC825090128}" destId="{C00D8966-9C76-467B-945A-2C547B3D12F9}" srcOrd="0" destOrd="1" presId="urn:microsoft.com/office/officeart/2005/8/layout/bList2#2"/>
    <dgm:cxn modelId="{3CB2A1A5-0E7D-411E-99D3-5BE20D014433}" type="presOf" srcId="{42530558-CC36-4281-927D-16A65C9A740C}" destId="{29F591DF-93E0-4028-8A9A-025081DE9309}" srcOrd="0" destOrd="3" presId="urn:microsoft.com/office/officeart/2005/8/layout/bList2#2"/>
    <dgm:cxn modelId="{39B6904A-A65F-4523-BF71-FF5EC9709BC1}" type="presOf" srcId="{2E8F3545-5403-4134-9060-496237CCB8D5}" destId="{29F591DF-93E0-4028-8A9A-025081DE9309}" srcOrd="0" destOrd="2" presId="urn:microsoft.com/office/officeart/2005/8/layout/bList2#2"/>
    <dgm:cxn modelId="{6802867C-0D2C-4FBD-A7AD-3F08E165DA21}" type="presOf" srcId="{2A4E7E7E-5148-48CD-A888-1D783002B631}" destId="{45324CA9-5D25-4903-851D-22C540D532BD}" srcOrd="0" destOrd="0" presId="urn:microsoft.com/office/officeart/2005/8/layout/bList2#2"/>
    <dgm:cxn modelId="{435380AE-6D6C-47B4-B1B8-1D81FD91D95E}" srcId="{09A73856-BA9E-4306-A09B-FF36125430C2}" destId="{E7FE4164-E06D-47D3-B0D4-C96C02AF20E3}" srcOrd="4" destOrd="0" parTransId="{DA8811B6-2626-4197-81F7-8DDC08F63B2A}" sibTransId="{895DD658-CDAB-4AE9-858A-2DB8E7B0233E}"/>
    <dgm:cxn modelId="{95862DD9-AA27-491F-8247-03C79D8F8BC1}" type="presOf" srcId="{413F3FF4-1668-47CD-BCB8-B737CDC7B52F}" destId="{6D568B5C-8803-4EF6-A66F-89640E602485}" srcOrd="1" destOrd="0" presId="urn:microsoft.com/office/officeart/2005/8/layout/bList2#2"/>
    <dgm:cxn modelId="{5F735926-1A8B-4A49-A6E6-F353E803BAF0}" srcId="{64602121-89AF-447F-900C-C81440856570}" destId="{413F3FF4-1668-47CD-BCB8-B737CDC7B52F}" srcOrd="2" destOrd="0" parTransId="{4CC5EFA3-A387-40EE-B853-1FC030EEF246}" sibTransId="{E351C810-7390-4D0C-AAC4-8B40DCF1848A}"/>
    <dgm:cxn modelId="{196A95AE-58DC-41A5-8D2D-512BD85B40B3}" srcId="{C20AD3F8-6466-45CB-ABA3-B5A46C6F5869}" destId="{6A73652A-1C2C-4BB1-9514-1797B16E9E63}" srcOrd="2" destOrd="0" parTransId="{7700585E-1F4F-41D9-87CF-9626AD91B009}" sibTransId="{EEC00B4D-04FF-41D3-8B18-4ED4AB70715C}"/>
    <dgm:cxn modelId="{4B05E998-5A08-4480-A55B-84DE616AF08D}" type="presOf" srcId="{E7FE4164-E06D-47D3-B0D4-C96C02AF20E3}" destId="{29F591DF-93E0-4028-8A9A-025081DE9309}" srcOrd="0" destOrd="5" presId="urn:microsoft.com/office/officeart/2005/8/layout/bList2#2"/>
    <dgm:cxn modelId="{13288256-8AC3-48FA-AB2B-937756CBB40B}" type="presOf" srcId="{FAA35D3D-DF5A-4CBB-A5E6-971BDF0EF818}" destId="{1299D16C-FEF0-41A2-BD07-2651668DD803}" srcOrd="0" destOrd="0" presId="urn:microsoft.com/office/officeart/2005/8/layout/bList2#2"/>
    <dgm:cxn modelId="{070E5956-3B8B-44C1-BD0E-37B7776EF22E}" type="presParOf" srcId="{D2E90147-7FF3-46B1-BB0B-27159239ACE8}" destId="{8DAD8031-B22D-4193-A8EC-471AA46BB2DC}" srcOrd="0" destOrd="0" presId="urn:microsoft.com/office/officeart/2005/8/layout/bList2#2"/>
    <dgm:cxn modelId="{4A7BBDCF-7D10-4611-A90C-A1DC0F919D8F}" type="presParOf" srcId="{8DAD8031-B22D-4193-A8EC-471AA46BB2DC}" destId="{CF9B2E7E-6C70-41F3-A126-D40ABFA2F604}" srcOrd="0" destOrd="0" presId="urn:microsoft.com/office/officeart/2005/8/layout/bList2#2"/>
    <dgm:cxn modelId="{0EF1206D-7786-43E0-9FE7-D8A9B0B927C8}" type="presParOf" srcId="{8DAD8031-B22D-4193-A8EC-471AA46BB2DC}" destId="{71DB7137-0D23-4F40-BEB1-5AFDAFD2A452}" srcOrd="1" destOrd="0" presId="urn:microsoft.com/office/officeart/2005/8/layout/bList2#2"/>
    <dgm:cxn modelId="{3E6BDF10-22F2-4ED9-8108-614318BB0F34}" type="presParOf" srcId="{8DAD8031-B22D-4193-A8EC-471AA46BB2DC}" destId="{191FBE36-01C2-4EBE-AD6B-706B576A68D3}" srcOrd="2" destOrd="0" presId="urn:microsoft.com/office/officeart/2005/8/layout/bList2#2"/>
    <dgm:cxn modelId="{4BB1E406-E05F-448A-82FD-2F0CD96CC537}" type="presParOf" srcId="{8DAD8031-B22D-4193-A8EC-471AA46BB2DC}" destId="{88EDE024-9A1F-4A97-82B4-A7CEB4F3197A}" srcOrd="3" destOrd="0" presId="urn:microsoft.com/office/officeart/2005/8/layout/bList2#2"/>
    <dgm:cxn modelId="{3232DE8C-2235-445C-87B9-8303C22A11A8}" type="presParOf" srcId="{D2E90147-7FF3-46B1-BB0B-27159239ACE8}" destId="{45324CA9-5D25-4903-851D-22C540D532BD}" srcOrd="1" destOrd="0" presId="urn:microsoft.com/office/officeart/2005/8/layout/bList2#2"/>
    <dgm:cxn modelId="{9B5D35DF-D619-4B6B-9137-2C344FEB5B0A}" type="presParOf" srcId="{D2E90147-7FF3-46B1-BB0B-27159239ACE8}" destId="{E3964B8C-CC5B-482F-9B2F-F21E32E9B7A3}" srcOrd="2" destOrd="0" presId="urn:microsoft.com/office/officeart/2005/8/layout/bList2#2"/>
    <dgm:cxn modelId="{09E9D2FC-167C-4805-8601-71BC6B3A2D7D}" type="presParOf" srcId="{E3964B8C-CC5B-482F-9B2F-F21E32E9B7A3}" destId="{C00D8966-9C76-467B-945A-2C547B3D12F9}" srcOrd="0" destOrd="0" presId="urn:microsoft.com/office/officeart/2005/8/layout/bList2#2"/>
    <dgm:cxn modelId="{423B859B-85C2-4433-A35D-CC61ADB05AD5}" type="presParOf" srcId="{E3964B8C-CC5B-482F-9B2F-F21E32E9B7A3}" destId="{1299D16C-FEF0-41A2-BD07-2651668DD803}" srcOrd="1" destOrd="0" presId="urn:microsoft.com/office/officeart/2005/8/layout/bList2#2"/>
    <dgm:cxn modelId="{3DFC7331-903A-43BF-8ADB-8D7A8D68F24F}" type="presParOf" srcId="{E3964B8C-CC5B-482F-9B2F-F21E32E9B7A3}" destId="{D4A62B23-556B-483E-A506-AE8D65521788}" srcOrd="2" destOrd="0" presId="urn:microsoft.com/office/officeart/2005/8/layout/bList2#2"/>
    <dgm:cxn modelId="{AD57A6CF-3034-4FA8-8F2F-170B5320D0B7}" type="presParOf" srcId="{E3964B8C-CC5B-482F-9B2F-F21E32E9B7A3}" destId="{593F3B37-EFDF-47D3-BF1C-4775B6658874}" srcOrd="3" destOrd="0" presId="urn:microsoft.com/office/officeart/2005/8/layout/bList2#2"/>
    <dgm:cxn modelId="{931CC5B5-6389-48C6-B7CE-7EF3B7D8E791}" type="presParOf" srcId="{D2E90147-7FF3-46B1-BB0B-27159239ACE8}" destId="{19639F31-DF00-4545-A5E7-2A71228DAADC}" srcOrd="3" destOrd="0" presId="urn:microsoft.com/office/officeart/2005/8/layout/bList2#2"/>
    <dgm:cxn modelId="{C2F04BD4-E6D1-47A2-A2E7-91317C5B7782}" type="presParOf" srcId="{D2E90147-7FF3-46B1-BB0B-27159239ACE8}" destId="{23B06EC6-73A1-42EB-AB5F-5EA41C28B417}" srcOrd="4" destOrd="0" presId="urn:microsoft.com/office/officeart/2005/8/layout/bList2#2"/>
    <dgm:cxn modelId="{8994F126-40A8-492B-98F6-3AF6888A34AD}" type="presParOf" srcId="{23B06EC6-73A1-42EB-AB5F-5EA41C28B417}" destId="{29F591DF-93E0-4028-8A9A-025081DE9309}" srcOrd="0" destOrd="0" presId="urn:microsoft.com/office/officeart/2005/8/layout/bList2#2"/>
    <dgm:cxn modelId="{405E8D9F-C08C-41C7-A1D6-EA1DD4B7734B}" type="presParOf" srcId="{23B06EC6-73A1-42EB-AB5F-5EA41C28B417}" destId="{811FFAC3-F5E6-4ACE-B24A-BBBFE248D2E4}" srcOrd="1" destOrd="0" presId="urn:microsoft.com/office/officeart/2005/8/layout/bList2#2"/>
    <dgm:cxn modelId="{73AD7AD6-9B73-4806-9840-327AC42E440B}" type="presParOf" srcId="{23B06EC6-73A1-42EB-AB5F-5EA41C28B417}" destId="{6D568B5C-8803-4EF6-A66F-89640E602485}" srcOrd="2" destOrd="0" presId="urn:microsoft.com/office/officeart/2005/8/layout/bList2#2"/>
    <dgm:cxn modelId="{4A9530A6-5C28-46C1-A5B0-D2592AD0984D}" type="presParOf" srcId="{23B06EC6-73A1-42EB-AB5F-5EA41C28B417}" destId="{1B3DDF04-B172-4778-9511-53319A9F61BA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602121-89AF-447F-900C-C81440856570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3E8E1D2B-CB9E-410D-8BC6-3C3BB3559505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sz="2800" b="1" dirty="0" smtClean="0"/>
            <a:t>D</a:t>
          </a:r>
          <a:endParaRPr lang="es-AR" sz="2800" b="1" dirty="0"/>
        </a:p>
      </dgm:t>
    </dgm:pt>
    <dgm:pt modelId="{D469910E-57D7-4BFD-98E7-5852A75CBB39}" type="parTrans" cxnId="{9D5B2362-F74A-489D-9EBB-0E1DDB2E12A2}">
      <dgm:prSet/>
      <dgm:spPr/>
      <dgm:t>
        <a:bodyPr/>
        <a:lstStyle/>
        <a:p>
          <a:endParaRPr lang="es-AR"/>
        </a:p>
      </dgm:t>
    </dgm:pt>
    <dgm:pt modelId="{2A4E7E7E-5148-48CD-A888-1D783002B631}" type="sibTrans" cxnId="{9D5B2362-F74A-489D-9EBB-0E1DDB2E12A2}">
      <dgm:prSet/>
      <dgm:spPr/>
      <dgm:t>
        <a:bodyPr/>
        <a:lstStyle/>
        <a:p>
          <a:endParaRPr lang="es-AR"/>
        </a:p>
      </dgm:t>
    </dgm:pt>
    <dgm:pt modelId="{FAA35D3D-DF5A-4CBB-A5E6-971BDF0EF818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sz="3600" b="1" dirty="0" smtClean="0"/>
            <a:t>E</a:t>
          </a:r>
          <a:endParaRPr lang="es-AR" sz="3600" b="1" dirty="0"/>
        </a:p>
      </dgm:t>
    </dgm:pt>
    <dgm:pt modelId="{A2B84C1C-EAEB-46AB-A16B-3893CBC091F4}" type="parTrans" cxnId="{79EA67D1-E5FF-4C46-82A4-95C447C462B0}">
      <dgm:prSet/>
      <dgm:spPr/>
      <dgm:t>
        <a:bodyPr/>
        <a:lstStyle/>
        <a:p>
          <a:endParaRPr lang="es-AR"/>
        </a:p>
      </dgm:t>
    </dgm:pt>
    <dgm:pt modelId="{299EB07F-0872-4B36-92DB-53CCC5FCC86A}" type="sibTrans" cxnId="{79EA67D1-E5FF-4C46-82A4-95C447C462B0}">
      <dgm:prSet/>
      <dgm:spPr/>
      <dgm:t>
        <a:bodyPr/>
        <a:lstStyle/>
        <a:p>
          <a:endParaRPr lang="es-AR"/>
        </a:p>
      </dgm:t>
    </dgm:pt>
    <dgm:pt modelId="{C6DE59AE-9F4C-4680-A96D-E182F346DD62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800" b="1" dirty="0" smtClean="0"/>
            <a:t>Personas: </a:t>
          </a:r>
          <a:endParaRPr lang="es-AR" sz="2800" b="1" dirty="0"/>
        </a:p>
      </dgm:t>
    </dgm:pt>
    <dgm:pt modelId="{AF245C8D-12D5-4560-9ED4-2E9267D5D184}" type="parTrans" cxnId="{774FAA9C-E0CC-436C-AC77-531F8404E700}">
      <dgm:prSet/>
      <dgm:spPr/>
      <dgm:t>
        <a:bodyPr/>
        <a:lstStyle/>
        <a:p>
          <a:endParaRPr lang="es-AR"/>
        </a:p>
      </dgm:t>
    </dgm:pt>
    <dgm:pt modelId="{AE710505-6442-46B8-8980-7A7532DA414E}" type="sibTrans" cxnId="{774FAA9C-E0CC-436C-AC77-531F8404E700}">
      <dgm:prSet/>
      <dgm:spPr/>
      <dgm:t>
        <a:bodyPr/>
        <a:lstStyle/>
        <a:p>
          <a:endParaRPr lang="es-AR"/>
        </a:p>
      </dgm:t>
    </dgm:pt>
    <dgm:pt modelId="{3EF3BD2A-D13D-430F-B677-35630911BEE0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3200" b="1" dirty="0" smtClean="0"/>
            <a:t>Situaciones</a:t>
          </a:r>
          <a:endParaRPr lang="es-AR" sz="3200" b="1" dirty="0"/>
        </a:p>
      </dgm:t>
    </dgm:pt>
    <dgm:pt modelId="{F982B9B6-03F3-408F-B1E7-B3E2C70A7472}" type="parTrans" cxnId="{0B06FC7C-64E6-4F24-BCFA-26E8739E72D6}">
      <dgm:prSet/>
      <dgm:spPr/>
      <dgm:t>
        <a:bodyPr/>
        <a:lstStyle/>
        <a:p>
          <a:endParaRPr lang="es-AR"/>
        </a:p>
      </dgm:t>
    </dgm:pt>
    <dgm:pt modelId="{02C8E3E2-7A10-43F4-AAAD-166609C2E226}" type="sibTrans" cxnId="{0B06FC7C-64E6-4F24-BCFA-26E8739E72D6}">
      <dgm:prSet/>
      <dgm:spPr/>
      <dgm:t>
        <a:bodyPr/>
        <a:lstStyle/>
        <a:p>
          <a:endParaRPr lang="es-AR"/>
        </a:p>
      </dgm:t>
    </dgm:pt>
    <dgm:pt modelId="{9E0E0661-FB52-478E-9FA4-64CBDF7DC72A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000" dirty="0" smtClean="0"/>
            <a:t>Puntos Geográficos de la Recaída</a:t>
          </a:r>
          <a:endParaRPr lang="es-AR" sz="2000" dirty="0"/>
        </a:p>
      </dgm:t>
    </dgm:pt>
    <dgm:pt modelId="{2C45E005-2CC6-44D0-AF7B-A3545AC70D13}" type="parTrans" cxnId="{3411A680-9333-4D42-B70B-96CE4A33408C}">
      <dgm:prSet/>
      <dgm:spPr/>
      <dgm:t>
        <a:bodyPr/>
        <a:lstStyle/>
        <a:p>
          <a:endParaRPr lang="es-AR"/>
        </a:p>
      </dgm:t>
    </dgm:pt>
    <dgm:pt modelId="{AD43D113-CCCA-4B81-A117-B5E4426039FD}" type="sibTrans" cxnId="{3411A680-9333-4D42-B70B-96CE4A33408C}">
      <dgm:prSet/>
      <dgm:spPr/>
      <dgm:t>
        <a:bodyPr/>
        <a:lstStyle/>
        <a:p>
          <a:endParaRPr lang="es-AR"/>
        </a:p>
      </dgm:t>
    </dgm:pt>
    <dgm:pt modelId="{D6339548-EEA6-497A-AA61-07E4826E982C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900" dirty="0" smtClean="0"/>
            <a:t>Dealers</a:t>
          </a:r>
          <a:endParaRPr lang="es-AR" sz="1900" dirty="0"/>
        </a:p>
      </dgm:t>
    </dgm:pt>
    <dgm:pt modelId="{50966D58-9A6C-4042-A03A-50F22D7078EC}" type="parTrans" cxnId="{EEA6294D-1E09-46C5-8D88-3DD5AB09F6AE}">
      <dgm:prSet/>
      <dgm:spPr/>
      <dgm:t>
        <a:bodyPr/>
        <a:lstStyle/>
        <a:p>
          <a:endParaRPr lang="es-AR"/>
        </a:p>
      </dgm:t>
    </dgm:pt>
    <dgm:pt modelId="{3DDDC37B-CBDB-4D1F-8E31-5C28AA4F89B6}" type="sibTrans" cxnId="{EEA6294D-1E09-46C5-8D88-3DD5AB09F6AE}">
      <dgm:prSet/>
      <dgm:spPr/>
      <dgm:t>
        <a:bodyPr/>
        <a:lstStyle/>
        <a:p>
          <a:endParaRPr lang="es-AR"/>
        </a:p>
      </dgm:t>
    </dgm:pt>
    <dgm:pt modelId="{3BCECD60-7F28-4D4E-A2F8-0D694C57B680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900" dirty="0" smtClean="0"/>
            <a:t>Relaciones de Codependencia</a:t>
          </a:r>
          <a:endParaRPr lang="es-AR" sz="1900" dirty="0"/>
        </a:p>
      </dgm:t>
    </dgm:pt>
    <dgm:pt modelId="{E76315B8-0B3E-40FD-817B-F5A827C9FBC3}" type="parTrans" cxnId="{8654F717-9CBC-4681-945F-9DC0462904B0}">
      <dgm:prSet/>
      <dgm:spPr/>
      <dgm:t>
        <a:bodyPr/>
        <a:lstStyle/>
        <a:p>
          <a:endParaRPr lang="es-AR"/>
        </a:p>
      </dgm:t>
    </dgm:pt>
    <dgm:pt modelId="{9B1C08F5-4DBA-4A8C-8455-728758B1EB45}" type="sibTrans" cxnId="{8654F717-9CBC-4681-945F-9DC0462904B0}">
      <dgm:prSet/>
      <dgm:spPr/>
      <dgm:t>
        <a:bodyPr/>
        <a:lstStyle/>
        <a:p>
          <a:endParaRPr lang="es-AR"/>
        </a:p>
      </dgm:t>
    </dgm:pt>
    <dgm:pt modelId="{6BE348B0-06B1-4049-8385-C47B667EAC7A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900" dirty="0" smtClean="0"/>
            <a:t>Parejas Adictas</a:t>
          </a:r>
          <a:endParaRPr lang="es-AR" sz="1900" dirty="0"/>
        </a:p>
      </dgm:t>
    </dgm:pt>
    <dgm:pt modelId="{FC25B871-172A-4441-8751-CC6E71EFC05D}" type="parTrans" cxnId="{C7517153-4B93-4519-A383-D07DE49797CA}">
      <dgm:prSet/>
      <dgm:spPr/>
      <dgm:t>
        <a:bodyPr/>
        <a:lstStyle/>
        <a:p>
          <a:endParaRPr lang="es-AR"/>
        </a:p>
      </dgm:t>
    </dgm:pt>
    <dgm:pt modelId="{42B809F0-4423-4542-895A-51898526A41E}" type="sibTrans" cxnId="{C7517153-4B93-4519-A383-D07DE49797CA}">
      <dgm:prSet/>
      <dgm:spPr/>
      <dgm:t>
        <a:bodyPr/>
        <a:lstStyle/>
        <a:p>
          <a:endParaRPr lang="es-AR"/>
        </a:p>
      </dgm:t>
    </dgm:pt>
    <dgm:pt modelId="{A1D1B00D-CC27-46BD-8C08-F62E86C9190F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900" dirty="0" smtClean="0"/>
            <a:t>Grupos de Consumidores </a:t>
          </a:r>
          <a:endParaRPr lang="es-AR" sz="1900" dirty="0"/>
        </a:p>
      </dgm:t>
    </dgm:pt>
    <dgm:pt modelId="{B2A92F87-E2EC-4939-A8F2-8D88B5F332DC}" type="parTrans" cxnId="{06AE9253-4B7D-4DF5-9A85-15C46F82B655}">
      <dgm:prSet/>
      <dgm:spPr/>
      <dgm:t>
        <a:bodyPr/>
        <a:lstStyle/>
        <a:p>
          <a:endParaRPr lang="es-AR"/>
        </a:p>
      </dgm:t>
    </dgm:pt>
    <dgm:pt modelId="{778A4EB4-A154-4E84-9C47-A0239F18EBF4}" type="sibTrans" cxnId="{06AE9253-4B7D-4DF5-9A85-15C46F82B655}">
      <dgm:prSet/>
      <dgm:spPr/>
      <dgm:t>
        <a:bodyPr/>
        <a:lstStyle/>
        <a:p>
          <a:endParaRPr lang="es-AR"/>
        </a:p>
      </dgm:t>
    </dgm:pt>
    <dgm:pt modelId="{F67F5EB8-BC65-4EE7-B40A-2842D6508828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900" dirty="0" smtClean="0"/>
            <a:t>Familiares que consumen</a:t>
          </a:r>
          <a:endParaRPr lang="es-AR" sz="1900" dirty="0"/>
        </a:p>
      </dgm:t>
    </dgm:pt>
    <dgm:pt modelId="{F08B31C5-0A08-44C6-90DB-FB0791F4E60A}" type="parTrans" cxnId="{ABF6A093-E73D-4E2C-84F7-2B5AF1D10F95}">
      <dgm:prSet/>
      <dgm:spPr/>
      <dgm:t>
        <a:bodyPr/>
        <a:lstStyle/>
        <a:p>
          <a:endParaRPr lang="es-AR"/>
        </a:p>
      </dgm:t>
    </dgm:pt>
    <dgm:pt modelId="{7AA46EE4-0696-48DF-8AE8-5D02D9A9DDC2}" type="sibTrans" cxnId="{ABF6A093-E73D-4E2C-84F7-2B5AF1D10F95}">
      <dgm:prSet/>
      <dgm:spPr/>
      <dgm:t>
        <a:bodyPr/>
        <a:lstStyle/>
        <a:p>
          <a:endParaRPr lang="es-AR"/>
        </a:p>
      </dgm:t>
    </dgm:pt>
    <dgm:pt modelId="{348ADFB7-64B8-45FF-B05A-AA5576C8B68E}" type="pres">
      <dgm:prSet presAssocID="{64602121-89AF-447F-900C-C8144085657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5B2B47-9A0B-42D8-BB6B-BC10B07C380A}" type="pres">
      <dgm:prSet presAssocID="{3E8E1D2B-CB9E-410D-8BC6-3C3BB3559505}" presName="comp" presStyleCnt="0"/>
      <dgm:spPr/>
    </dgm:pt>
    <dgm:pt modelId="{257C9651-2258-4BD0-B89F-6B3861840860}" type="pres">
      <dgm:prSet presAssocID="{3E8E1D2B-CB9E-410D-8BC6-3C3BB3559505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5C8E1A-315E-43F0-B023-D2FADD0560B0}" type="pres">
      <dgm:prSet presAssocID="{3E8E1D2B-CB9E-410D-8BC6-3C3BB3559505}" presName="rect1" presStyleLbl="lnNod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2610D267-6AD4-43C3-9E78-F3E208AEBA9C}" type="pres">
      <dgm:prSet presAssocID="{2A4E7E7E-5148-48CD-A888-1D783002B631}" presName="sibTrans" presStyleCnt="0"/>
      <dgm:spPr/>
    </dgm:pt>
    <dgm:pt modelId="{D9BA111B-FA22-4976-A523-D98CBF6BACED}" type="pres">
      <dgm:prSet presAssocID="{FAA35D3D-DF5A-4CBB-A5E6-971BDF0EF818}" presName="comp" presStyleCnt="0"/>
      <dgm:spPr/>
    </dgm:pt>
    <dgm:pt modelId="{05DB1B3E-CD35-4371-BDFB-273C9F99C3A0}" type="pres">
      <dgm:prSet presAssocID="{FAA35D3D-DF5A-4CBB-A5E6-971BDF0EF818}" presName="rect2" presStyleLbl="node1" presStyleIdx="1" presStyleCnt="2" custLinFactNeighborX="-180" custLinFactNeighborY="53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922F168-489A-425B-8359-BCCE4AF4478A}" type="pres">
      <dgm:prSet presAssocID="{FAA35D3D-DF5A-4CBB-A5E6-971BDF0EF818}" presName="rect1" presStyleLbl="lnNod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E12D416E-5C19-46D9-927D-03526AE3E61C}" type="presOf" srcId="{3BCECD60-7F28-4D4E-A2F8-0D694C57B680}" destId="{257C9651-2258-4BD0-B89F-6B3861840860}" srcOrd="0" destOrd="3" presId="urn:microsoft.com/office/officeart/2008/layout/AlternatingPictureBlocks"/>
    <dgm:cxn modelId="{1CA55953-D6B0-44A7-B3FE-F5767689ECB6}" type="presOf" srcId="{FAA35D3D-DF5A-4CBB-A5E6-971BDF0EF818}" destId="{05DB1B3E-CD35-4371-BDFB-273C9F99C3A0}" srcOrd="0" destOrd="0" presId="urn:microsoft.com/office/officeart/2008/layout/AlternatingPictureBlocks"/>
    <dgm:cxn modelId="{9D5B2362-F74A-489D-9EBB-0E1DDB2E12A2}" srcId="{64602121-89AF-447F-900C-C81440856570}" destId="{3E8E1D2B-CB9E-410D-8BC6-3C3BB3559505}" srcOrd="0" destOrd="0" parTransId="{D469910E-57D7-4BFD-98E7-5852A75CBB39}" sibTransId="{2A4E7E7E-5148-48CD-A888-1D783002B631}"/>
    <dgm:cxn modelId="{79EA67D1-E5FF-4C46-82A4-95C447C462B0}" srcId="{64602121-89AF-447F-900C-C81440856570}" destId="{FAA35D3D-DF5A-4CBB-A5E6-971BDF0EF818}" srcOrd="1" destOrd="0" parTransId="{A2B84C1C-EAEB-46AB-A16B-3893CBC091F4}" sibTransId="{299EB07F-0872-4B36-92DB-53CCC5FCC86A}"/>
    <dgm:cxn modelId="{162056BD-10C2-4B2C-BC3D-BAE8896D9AFF}" type="presOf" srcId="{6BE348B0-06B1-4049-8385-C47B667EAC7A}" destId="{257C9651-2258-4BD0-B89F-6B3861840860}" srcOrd="0" destOrd="4" presId="urn:microsoft.com/office/officeart/2008/layout/AlternatingPictureBlocks"/>
    <dgm:cxn modelId="{55E5B6FF-326D-44F7-B046-22F03FA5CFB8}" type="presOf" srcId="{D6339548-EEA6-497A-AA61-07E4826E982C}" destId="{257C9651-2258-4BD0-B89F-6B3861840860}" srcOrd="0" destOrd="2" presId="urn:microsoft.com/office/officeart/2008/layout/AlternatingPictureBlocks"/>
    <dgm:cxn modelId="{ABF6A093-E73D-4E2C-84F7-2B5AF1D10F95}" srcId="{C6DE59AE-9F4C-4680-A96D-E182F346DD62}" destId="{F67F5EB8-BC65-4EE7-B40A-2842D6508828}" srcOrd="4" destOrd="0" parTransId="{F08B31C5-0A08-44C6-90DB-FB0791F4E60A}" sibTransId="{7AA46EE4-0696-48DF-8AE8-5D02D9A9DDC2}"/>
    <dgm:cxn modelId="{06AE9253-4B7D-4DF5-9A85-15C46F82B655}" srcId="{C6DE59AE-9F4C-4680-A96D-E182F346DD62}" destId="{A1D1B00D-CC27-46BD-8C08-F62E86C9190F}" srcOrd="3" destOrd="0" parTransId="{B2A92F87-E2EC-4939-A8F2-8D88B5F332DC}" sibTransId="{778A4EB4-A154-4E84-9C47-A0239F18EBF4}"/>
    <dgm:cxn modelId="{3411A680-9333-4D42-B70B-96CE4A33408C}" srcId="{3EF3BD2A-D13D-430F-B677-35630911BEE0}" destId="{9E0E0661-FB52-478E-9FA4-64CBDF7DC72A}" srcOrd="0" destOrd="0" parTransId="{2C45E005-2CC6-44D0-AF7B-A3545AC70D13}" sibTransId="{AD43D113-CCCA-4B81-A117-B5E4426039FD}"/>
    <dgm:cxn modelId="{774FAA9C-E0CC-436C-AC77-531F8404E700}" srcId="{3E8E1D2B-CB9E-410D-8BC6-3C3BB3559505}" destId="{C6DE59AE-9F4C-4680-A96D-E182F346DD62}" srcOrd="0" destOrd="0" parTransId="{AF245C8D-12D5-4560-9ED4-2E9267D5D184}" sibTransId="{AE710505-6442-46B8-8980-7A7532DA414E}"/>
    <dgm:cxn modelId="{0B06FC7C-64E6-4F24-BCFA-26E8739E72D6}" srcId="{FAA35D3D-DF5A-4CBB-A5E6-971BDF0EF818}" destId="{3EF3BD2A-D13D-430F-B677-35630911BEE0}" srcOrd="0" destOrd="0" parTransId="{F982B9B6-03F3-408F-B1E7-B3E2C70A7472}" sibTransId="{02C8E3E2-7A10-43F4-AAAD-166609C2E226}"/>
    <dgm:cxn modelId="{CC1AB200-00C8-46F0-A0EE-57C82D2A48F6}" type="presOf" srcId="{64602121-89AF-447F-900C-C81440856570}" destId="{348ADFB7-64B8-45FF-B05A-AA5576C8B68E}" srcOrd="0" destOrd="0" presId="urn:microsoft.com/office/officeart/2008/layout/AlternatingPictureBlocks"/>
    <dgm:cxn modelId="{94E29C3C-72CF-4056-94E5-3A9EDF7E8C09}" type="presOf" srcId="{C6DE59AE-9F4C-4680-A96D-E182F346DD62}" destId="{257C9651-2258-4BD0-B89F-6B3861840860}" srcOrd="0" destOrd="1" presId="urn:microsoft.com/office/officeart/2008/layout/AlternatingPictureBlocks"/>
    <dgm:cxn modelId="{4A2C341C-A279-4D14-B457-BB284518999A}" type="presOf" srcId="{9E0E0661-FB52-478E-9FA4-64CBDF7DC72A}" destId="{05DB1B3E-CD35-4371-BDFB-273C9F99C3A0}" srcOrd="0" destOrd="2" presId="urn:microsoft.com/office/officeart/2008/layout/AlternatingPictureBlocks"/>
    <dgm:cxn modelId="{69262695-781E-4992-8880-27A86ABF97C9}" type="presOf" srcId="{A1D1B00D-CC27-46BD-8C08-F62E86C9190F}" destId="{257C9651-2258-4BD0-B89F-6B3861840860}" srcOrd="0" destOrd="5" presId="urn:microsoft.com/office/officeart/2008/layout/AlternatingPictureBlocks"/>
    <dgm:cxn modelId="{EEA6294D-1E09-46C5-8D88-3DD5AB09F6AE}" srcId="{C6DE59AE-9F4C-4680-A96D-E182F346DD62}" destId="{D6339548-EEA6-497A-AA61-07E4826E982C}" srcOrd="0" destOrd="0" parTransId="{50966D58-9A6C-4042-A03A-50F22D7078EC}" sibTransId="{3DDDC37B-CBDB-4D1F-8E31-5C28AA4F89B6}"/>
    <dgm:cxn modelId="{4532BF31-84D1-4EA7-867D-B43881BF9539}" type="presOf" srcId="{3EF3BD2A-D13D-430F-B677-35630911BEE0}" destId="{05DB1B3E-CD35-4371-BDFB-273C9F99C3A0}" srcOrd="0" destOrd="1" presId="urn:microsoft.com/office/officeart/2008/layout/AlternatingPictureBlocks"/>
    <dgm:cxn modelId="{C54025C0-6774-4168-A2DD-031FC61F9683}" type="presOf" srcId="{F67F5EB8-BC65-4EE7-B40A-2842D6508828}" destId="{257C9651-2258-4BD0-B89F-6B3861840860}" srcOrd="0" destOrd="6" presId="urn:microsoft.com/office/officeart/2008/layout/AlternatingPictureBlocks"/>
    <dgm:cxn modelId="{CAEE0AA2-1B7F-451E-97F5-67EEF1A0B646}" type="presOf" srcId="{3E8E1D2B-CB9E-410D-8BC6-3C3BB3559505}" destId="{257C9651-2258-4BD0-B89F-6B3861840860}" srcOrd="0" destOrd="0" presId="urn:microsoft.com/office/officeart/2008/layout/AlternatingPictureBlocks"/>
    <dgm:cxn modelId="{C7517153-4B93-4519-A383-D07DE49797CA}" srcId="{C6DE59AE-9F4C-4680-A96D-E182F346DD62}" destId="{6BE348B0-06B1-4049-8385-C47B667EAC7A}" srcOrd="2" destOrd="0" parTransId="{FC25B871-172A-4441-8751-CC6E71EFC05D}" sibTransId="{42B809F0-4423-4542-895A-51898526A41E}"/>
    <dgm:cxn modelId="{8654F717-9CBC-4681-945F-9DC0462904B0}" srcId="{C6DE59AE-9F4C-4680-A96D-E182F346DD62}" destId="{3BCECD60-7F28-4D4E-A2F8-0D694C57B680}" srcOrd="1" destOrd="0" parTransId="{E76315B8-0B3E-40FD-817B-F5A827C9FBC3}" sibTransId="{9B1C08F5-4DBA-4A8C-8455-728758B1EB45}"/>
    <dgm:cxn modelId="{E547BE85-A1BA-49C9-9B4A-BC9095D68AFD}" type="presParOf" srcId="{348ADFB7-64B8-45FF-B05A-AA5576C8B68E}" destId="{7A5B2B47-9A0B-42D8-BB6B-BC10B07C380A}" srcOrd="0" destOrd="0" presId="urn:microsoft.com/office/officeart/2008/layout/AlternatingPictureBlocks"/>
    <dgm:cxn modelId="{C700AEA9-6015-46A9-9A4D-A777C6154D55}" type="presParOf" srcId="{7A5B2B47-9A0B-42D8-BB6B-BC10B07C380A}" destId="{257C9651-2258-4BD0-B89F-6B3861840860}" srcOrd="0" destOrd="0" presId="urn:microsoft.com/office/officeart/2008/layout/AlternatingPictureBlocks"/>
    <dgm:cxn modelId="{9FB66D51-3B6A-461E-9904-F8134E3ECFA4}" type="presParOf" srcId="{7A5B2B47-9A0B-42D8-BB6B-BC10B07C380A}" destId="{795C8E1A-315E-43F0-B023-D2FADD0560B0}" srcOrd="1" destOrd="0" presId="urn:microsoft.com/office/officeart/2008/layout/AlternatingPictureBlocks"/>
    <dgm:cxn modelId="{11FBCB73-E637-4951-A4AF-56ADB74EC641}" type="presParOf" srcId="{348ADFB7-64B8-45FF-B05A-AA5576C8B68E}" destId="{2610D267-6AD4-43C3-9E78-F3E208AEBA9C}" srcOrd="1" destOrd="0" presId="urn:microsoft.com/office/officeart/2008/layout/AlternatingPictureBlocks"/>
    <dgm:cxn modelId="{6D955320-24DE-4463-A353-180951118C9F}" type="presParOf" srcId="{348ADFB7-64B8-45FF-B05A-AA5576C8B68E}" destId="{D9BA111B-FA22-4976-A523-D98CBF6BACED}" srcOrd="2" destOrd="0" presId="urn:microsoft.com/office/officeart/2008/layout/AlternatingPictureBlocks"/>
    <dgm:cxn modelId="{76E65F19-020F-42E2-8174-ABC35271E518}" type="presParOf" srcId="{D9BA111B-FA22-4976-A523-D98CBF6BACED}" destId="{05DB1B3E-CD35-4371-BDFB-273C9F99C3A0}" srcOrd="0" destOrd="0" presId="urn:microsoft.com/office/officeart/2008/layout/AlternatingPictureBlocks"/>
    <dgm:cxn modelId="{6268C3FE-74B0-4936-8539-D8AEAF3E3CF2}" type="presParOf" srcId="{D9BA111B-FA22-4976-A523-D98CBF6BACED}" destId="{D922F168-489A-425B-8359-BCCE4AF4478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ADE2DF-2741-4978-8A7B-AAD25D2C5C00}" type="doc">
      <dgm:prSet loTypeId="urn:microsoft.com/office/officeart/2005/8/layout/hProcess10#2" loCatId="process" qsTypeId="urn:microsoft.com/office/officeart/2005/8/quickstyle/simple1" qsCatId="simple" csTypeId="urn:microsoft.com/office/officeart/2005/8/colors/colorful2" csCatId="colorful" phldr="1"/>
      <dgm:spPr/>
    </dgm:pt>
    <dgm:pt modelId="{8365B180-C921-4485-8796-E5FF258FA59D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s-MX" dirty="0" smtClean="0"/>
            <a:t>Obstáculos desde el Paciente:</a:t>
          </a:r>
          <a:endParaRPr lang="es-AR" dirty="0"/>
        </a:p>
      </dgm:t>
    </dgm:pt>
    <dgm:pt modelId="{F2BBFBDE-DEDE-4B2E-A38C-1A1E5FCC8C29}" type="parTrans" cxnId="{0FD9C84D-BF87-4099-A2C0-02BFA659C088}">
      <dgm:prSet/>
      <dgm:spPr/>
      <dgm:t>
        <a:bodyPr/>
        <a:lstStyle/>
        <a:p>
          <a:endParaRPr lang="es-AR"/>
        </a:p>
      </dgm:t>
    </dgm:pt>
    <dgm:pt modelId="{5B646E7F-8A2E-4C33-8EDA-66A409B07048}" type="sibTrans" cxnId="{0FD9C84D-BF87-4099-A2C0-02BFA659C088}">
      <dgm:prSet/>
      <dgm:spPr/>
      <dgm:t>
        <a:bodyPr/>
        <a:lstStyle/>
        <a:p>
          <a:endParaRPr lang="es-AR"/>
        </a:p>
      </dgm:t>
    </dgm:pt>
    <dgm:pt modelId="{E582F26E-7FE3-4F14-B98B-DA7973D1E5F3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s-MX" dirty="0" smtClean="0"/>
            <a:t>Estados de Intoxicación</a:t>
          </a:r>
          <a:endParaRPr lang="es-AR" dirty="0"/>
        </a:p>
      </dgm:t>
    </dgm:pt>
    <dgm:pt modelId="{3BFEE814-7648-46D7-9606-158D21BFDF58}" type="parTrans" cxnId="{F48B3C95-FABD-4E46-891D-75D424CFC621}">
      <dgm:prSet/>
      <dgm:spPr/>
      <dgm:t>
        <a:bodyPr/>
        <a:lstStyle/>
        <a:p>
          <a:endParaRPr lang="es-AR"/>
        </a:p>
      </dgm:t>
    </dgm:pt>
    <dgm:pt modelId="{28CC3DD6-0161-4622-9EA9-760DE737E22A}" type="sibTrans" cxnId="{F48B3C95-FABD-4E46-891D-75D424CFC621}">
      <dgm:prSet/>
      <dgm:spPr/>
      <dgm:t>
        <a:bodyPr/>
        <a:lstStyle/>
        <a:p>
          <a:endParaRPr lang="es-AR"/>
        </a:p>
      </dgm:t>
    </dgm:pt>
    <dgm:pt modelId="{194C8E7C-11DD-4F97-978C-F3CE726E6222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s-MX" dirty="0" smtClean="0"/>
            <a:t>Situación Clínica de Anosognosia</a:t>
          </a:r>
          <a:endParaRPr lang="es-AR" dirty="0"/>
        </a:p>
      </dgm:t>
    </dgm:pt>
    <dgm:pt modelId="{B4A95EDB-3954-4E7D-9818-C77EAD2D76B9}" type="parTrans" cxnId="{E65B8F81-301C-4E3A-9C84-36EB63E268C4}">
      <dgm:prSet/>
      <dgm:spPr/>
      <dgm:t>
        <a:bodyPr/>
        <a:lstStyle/>
        <a:p>
          <a:endParaRPr lang="es-AR"/>
        </a:p>
      </dgm:t>
    </dgm:pt>
    <dgm:pt modelId="{B51DBDE3-3281-45FB-9EB5-6D71BDE2FEB8}" type="sibTrans" cxnId="{E65B8F81-301C-4E3A-9C84-36EB63E268C4}">
      <dgm:prSet/>
      <dgm:spPr/>
      <dgm:t>
        <a:bodyPr/>
        <a:lstStyle/>
        <a:p>
          <a:endParaRPr lang="es-AR"/>
        </a:p>
      </dgm:t>
    </dgm:pt>
    <dgm:pt modelId="{100E010E-998E-4631-A035-B9438CDD146F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s-MX" dirty="0" smtClean="0"/>
            <a:t>Craving</a:t>
          </a:r>
          <a:endParaRPr lang="es-AR" dirty="0"/>
        </a:p>
      </dgm:t>
    </dgm:pt>
    <dgm:pt modelId="{E417E776-BD3A-4350-AFD2-C64396C4E02B}" type="parTrans" cxnId="{0A0EE02B-ADDC-424D-A18B-1A3E0E242B8B}">
      <dgm:prSet/>
      <dgm:spPr/>
      <dgm:t>
        <a:bodyPr/>
        <a:lstStyle/>
        <a:p>
          <a:endParaRPr lang="es-AR"/>
        </a:p>
      </dgm:t>
    </dgm:pt>
    <dgm:pt modelId="{E4F1ED7B-D995-4D97-A1AB-061E9EA69BFD}" type="sibTrans" cxnId="{0A0EE02B-ADDC-424D-A18B-1A3E0E242B8B}">
      <dgm:prSet/>
      <dgm:spPr/>
      <dgm:t>
        <a:bodyPr/>
        <a:lstStyle/>
        <a:p>
          <a:endParaRPr lang="es-AR"/>
        </a:p>
      </dgm:t>
    </dgm:pt>
    <dgm:pt modelId="{04275110-843D-4EC6-B5BC-57A888DE88BF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s-MX" dirty="0" smtClean="0"/>
            <a:t>Abstinencia</a:t>
          </a:r>
          <a:endParaRPr lang="es-AR" dirty="0"/>
        </a:p>
      </dgm:t>
    </dgm:pt>
    <dgm:pt modelId="{1DE753D7-6790-48E6-8CAD-6E391919E155}" type="parTrans" cxnId="{D6F03D2A-7416-414E-86A8-623607325F4C}">
      <dgm:prSet/>
      <dgm:spPr/>
      <dgm:t>
        <a:bodyPr/>
        <a:lstStyle/>
        <a:p>
          <a:endParaRPr lang="es-AR"/>
        </a:p>
      </dgm:t>
    </dgm:pt>
    <dgm:pt modelId="{2EED34AC-2CB8-4229-B40D-0FE2BEA4D24D}" type="sibTrans" cxnId="{D6F03D2A-7416-414E-86A8-623607325F4C}">
      <dgm:prSet/>
      <dgm:spPr/>
      <dgm:t>
        <a:bodyPr/>
        <a:lstStyle/>
        <a:p>
          <a:endParaRPr lang="es-AR"/>
        </a:p>
      </dgm:t>
    </dgm:pt>
    <dgm:pt modelId="{7306A4C2-55B8-4D7D-94B6-9805CB2988D6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s-MX" dirty="0" smtClean="0"/>
            <a:t>Manipulaciones</a:t>
          </a:r>
          <a:endParaRPr lang="es-AR" dirty="0"/>
        </a:p>
      </dgm:t>
    </dgm:pt>
    <dgm:pt modelId="{DA6145F5-D1A3-4D66-B1E3-380261989420}" type="parTrans" cxnId="{1243E5E9-429D-4F56-B1D4-95B8C4093835}">
      <dgm:prSet/>
      <dgm:spPr/>
      <dgm:t>
        <a:bodyPr/>
        <a:lstStyle/>
        <a:p>
          <a:endParaRPr lang="es-AR"/>
        </a:p>
      </dgm:t>
    </dgm:pt>
    <dgm:pt modelId="{FF88D5C3-BC9B-4102-B99F-FA9818A24712}" type="sibTrans" cxnId="{1243E5E9-429D-4F56-B1D4-95B8C4093835}">
      <dgm:prSet/>
      <dgm:spPr/>
      <dgm:t>
        <a:bodyPr/>
        <a:lstStyle/>
        <a:p>
          <a:endParaRPr lang="es-AR"/>
        </a:p>
      </dgm:t>
    </dgm:pt>
    <dgm:pt modelId="{A3D31F70-1705-44EF-8E4C-1FC0B632A51D}" type="pres">
      <dgm:prSet presAssocID="{D9ADE2DF-2741-4978-8A7B-AAD25D2C5C00}" presName="Name0" presStyleCnt="0">
        <dgm:presLayoutVars>
          <dgm:dir/>
          <dgm:resizeHandles val="exact"/>
        </dgm:presLayoutVars>
      </dgm:prSet>
      <dgm:spPr/>
    </dgm:pt>
    <dgm:pt modelId="{ABB1DFFB-A0EE-4AAA-B5E7-CCEE584F622B}" type="pres">
      <dgm:prSet presAssocID="{8365B180-C921-4485-8796-E5FF258FA59D}" presName="composite" presStyleCnt="0"/>
      <dgm:spPr/>
    </dgm:pt>
    <dgm:pt modelId="{8DDAD5FE-CDAA-4EF5-B6C5-7E9243305381}" type="pres">
      <dgm:prSet presAssocID="{8365B180-C921-4485-8796-E5FF258FA59D}" presName="imagSh" presStyleLbl="bgImgPlace1" presStyleIdx="0" presStyleCnt="1" custScaleX="121455" custScaleY="72608" custLinFactNeighborX="-6494" custLinFactNeighborY="-87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2000" b="-42000"/>
          </a:stretch>
        </a:blipFill>
      </dgm:spPr>
    </dgm:pt>
    <dgm:pt modelId="{5BB025B4-850E-434E-B75F-FFE689D09677}" type="pres">
      <dgm:prSet presAssocID="{8365B180-C921-4485-8796-E5FF258FA59D}" presName="txNode" presStyleLbl="node1" presStyleIdx="0" presStyleCnt="1" custLinFactNeighborX="-26028" custLinFactNeighborY="-23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6279BB-6D75-48BF-8095-C8C0BC6009D0}" type="presOf" srcId="{E582F26E-7FE3-4F14-B98B-DA7973D1E5F3}" destId="{5BB025B4-850E-434E-B75F-FFE689D09677}" srcOrd="0" destOrd="1" presId="urn:microsoft.com/office/officeart/2005/8/layout/hProcess10#2"/>
    <dgm:cxn modelId="{F48B3C95-FABD-4E46-891D-75D424CFC621}" srcId="{8365B180-C921-4485-8796-E5FF258FA59D}" destId="{E582F26E-7FE3-4F14-B98B-DA7973D1E5F3}" srcOrd="0" destOrd="0" parTransId="{3BFEE814-7648-46D7-9606-158D21BFDF58}" sibTransId="{28CC3DD6-0161-4622-9EA9-760DE737E22A}"/>
    <dgm:cxn modelId="{3F6F1EB4-FEDB-4B23-9120-B12445B54B89}" type="presOf" srcId="{8365B180-C921-4485-8796-E5FF258FA59D}" destId="{5BB025B4-850E-434E-B75F-FFE689D09677}" srcOrd="0" destOrd="0" presId="urn:microsoft.com/office/officeart/2005/8/layout/hProcess10#2"/>
    <dgm:cxn modelId="{091769CD-CE1B-4497-8299-F057447253C3}" type="presOf" srcId="{D9ADE2DF-2741-4978-8A7B-AAD25D2C5C00}" destId="{A3D31F70-1705-44EF-8E4C-1FC0B632A51D}" srcOrd="0" destOrd="0" presId="urn:microsoft.com/office/officeart/2005/8/layout/hProcess10#2"/>
    <dgm:cxn modelId="{0A0EE02B-ADDC-424D-A18B-1A3E0E242B8B}" srcId="{8365B180-C921-4485-8796-E5FF258FA59D}" destId="{100E010E-998E-4631-A035-B9438CDD146F}" srcOrd="2" destOrd="0" parTransId="{E417E776-BD3A-4350-AFD2-C64396C4E02B}" sibTransId="{E4F1ED7B-D995-4D97-A1AB-061E9EA69BFD}"/>
    <dgm:cxn modelId="{9D5AD169-0BC3-4218-B69C-B336AE00415F}" type="presOf" srcId="{04275110-843D-4EC6-B5BC-57A888DE88BF}" destId="{5BB025B4-850E-434E-B75F-FFE689D09677}" srcOrd="0" destOrd="4" presId="urn:microsoft.com/office/officeart/2005/8/layout/hProcess10#2"/>
    <dgm:cxn modelId="{1243E5E9-429D-4F56-B1D4-95B8C4093835}" srcId="{8365B180-C921-4485-8796-E5FF258FA59D}" destId="{7306A4C2-55B8-4D7D-94B6-9805CB2988D6}" srcOrd="4" destOrd="0" parTransId="{DA6145F5-D1A3-4D66-B1E3-380261989420}" sibTransId="{FF88D5C3-BC9B-4102-B99F-FA9818A24712}"/>
    <dgm:cxn modelId="{865B4835-7BD7-448D-A091-07893B8B03C1}" type="presOf" srcId="{7306A4C2-55B8-4D7D-94B6-9805CB2988D6}" destId="{5BB025B4-850E-434E-B75F-FFE689D09677}" srcOrd="0" destOrd="5" presId="urn:microsoft.com/office/officeart/2005/8/layout/hProcess10#2"/>
    <dgm:cxn modelId="{D0017B76-FEED-4F65-9BDA-374D40E73882}" type="presOf" srcId="{194C8E7C-11DD-4F97-978C-F3CE726E6222}" destId="{5BB025B4-850E-434E-B75F-FFE689D09677}" srcOrd="0" destOrd="2" presId="urn:microsoft.com/office/officeart/2005/8/layout/hProcess10#2"/>
    <dgm:cxn modelId="{8E4ADC09-842D-49DE-96FA-8513CBD17443}" type="presOf" srcId="{100E010E-998E-4631-A035-B9438CDD146F}" destId="{5BB025B4-850E-434E-B75F-FFE689D09677}" srcOrd="0" destOrd="3" presId="urn:microsoft.com/office/officeart/2005/8/layout/hProcess10#2"/>
    <dgm:cxn modelId="{E65B8F81-301C-4E3A-9C84-36EB63E268C4}" srcId="{8365B180-C921-4485-8796-E5FF258FA59D}" destId="{194C8E7C-11DD-4F97-978C-F3CE726E6222}" srcOrd="1" destOrd="0" parTransId="{B4A95EDB-3954-4E7D-9818-C77EAD2D76B9}" sibTransId="{B51DBDE3-3281-45FB-9EB5-6D71BDE2FEB8}"/>
    <dgm:cxn modelId="{D6F03D2A-7416-414E-86A8-623607325F4C}" srcId="{8365B180-C921-4485-8796-E5FF258FA59D}" destId="{04275110-843D-4EC6-B5BC-57A888DE88BF}" srcOrd="3" destOrd="0" parTransId="{1DE753D7-6790-48E6-8CAD-6E391919E155}" sibTransId="{2EED34AC-2CB8-4229-B40D-0FE2BEA4D24D}"/>
    <dgm:cxn modelId="{0FD9C84D-BF87-4099-A2C0-02BFA659C088}" srcId="{D9ADE2DF-2741-4978-8A7B-AAD25D2C5C00}" destId="{8365B180-C921-4485-8796-E5FF258FA59D}" srcOrd="0" destOrd="0" parTransId="{F2BBFBDE-DEDE-4B2E-A38C-1A1E5FCC8C29}" sibTransId="{5B646E7F-8A2E-4C33-8EDA-66A409B07048}"/>
    <dgm:cxn modelId="{B0847637-19BF-4DBA-BF02-AA79DBD6D252}" type="presParOf" srcId="{A3D31F70-1705-44EF-8E4C-1FC0B632A51D}" destId="{ABB1DFFB-A0EE-4AAA-B5E7-CCEE584F622B}" srcOrd="0" destOrd="0" presId="urn:microsoft.com/office/officeart/2005/8/layout/hProcess10#2"/>
    <dgm:cxn modelId="{5397D04D-4316-42A9-92A3-0CC6943068C5}" type="presParOf" srcId="{ABB1DFFB-A0EE-4AAA-B5E7-CCEE584F622B}" destId="{8DDAD5FE-CDAA-4EF5-B6C5-7E9243305381}" srcOrd="0" destOrd="0" presId="urn:microsoft.com/office/officeart/2005/8/layout/hProcess10#2"/>
    <dgm:cxn modelId="{00E79224-8A22-4D86-8784-540B390E2D36}" type="presParOf" srcId="{ABB1DFFB-A0EE-4AAA-B5E7-CCEE584F622B}" destId="{5BB025B4-850E-434E-B75F-FFE689D09677}" srcOrd="1" destOrd="0" presId="urn:microsoft.com/office/officeart/2005/8/layout/hProcess10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5E0707-8062-4042-857E-052FBB86F73E}" type="doc">
      <dgm:prSet loTypeId="urn:microsoft.com/office/officeart/2008/layout/LinedList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281E0902-86D6-482D-AB15-9D740A02C368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1" dirty="0" smtClean="0"/>
            <a:t>¿Cual es la demanda de tratamiento?</a:t>
          </a:r>
          <a:endParaRPr lang="es-AR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41BDD7-9A62-480B-A4CE-66E115FD3468}" type="parTrans" cxnId="{2EF6B5F7-3968-427A-9757-648565E9A583}">
      <dgm:prSet/>
      <dgm:spPr/>
      <dgm:t>
        <a:bodyPr/>
        <a:lstStyle/>
        <a:p>
          <a:endParaRPr lang="es-AR" sz="2000" i="1"/>
        </a:p>
      </dgm:t>
    </dgm:pt>
    <dgm:pt modelId="{4D8876CB-12AC-403E-A297-76F756D91906}" type="sibTrans" cxnId="{2EF6B5F7-3968-427A-9757-648565E9A583}">
      <dgm:prSet/>
      <dgm:spPr/>
      <dgm:t>
        <a:bodyPr/>
        <a:lstStyle/>
        <a:p>
          <a:endParaRPr lang="es-AR" sz="2000" i="1"/>
        </a:p>
      </dgm:t>
    </dgm:pt>
    <dgm:pt modelId="{B40DC7B4-0411-42F1-9142-DA07688A10D6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228600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2400" b="1" i="1" dirty="0" smtClean="0"/>
            <a:t>¿Buscan solo sacarlos de la URGENCIA</a:t>
          </a:r>
          <a:r>
            <a:rPr lang="en-US" sz="2400" b="1" i="1" dirty="0" smtClean="0"/>
            <a:t>?</a:t>
          </a:r>
          <a:endParaRPr lang="es-AR" sz="2400" b="1" i="1" dirty="0"/>
        </a:p>
      </dgm:t>
    </dgm:pt>
    <dgm:pt modelId="{5E84D09F-1140-467F-BE13-ED664E03D7C3}" type="parTrans" cxnId="{C8FA367A-500E-43B2-94DC-F9D293C58E65}">
      <dgm:prSet/>
      <dgm:spPr/>
      <dgm:t>
        <a:bodyPr/>
        <a:lstStyle/>
        <a:p>
          <a:endParaRPr lang="es-AR" sz="2000" i="1"/>
        </a:p>
      </dgm:t>
    </dgm:pt>
    <dgm:pt modelId="{F131C728-925F-4FB9-A432-1434125E9DA8}" type="sibTrans" cxnId="{C8FA367A-500E-43B2-94DC-F9D293C58E65}">
      <dgm:prSet/>
      <dgm:spPr/>
      <dgm:t>
        <a:bodyPr/>
        <a:lstStyle/>
        <a:p>
          <a:endParaRPr lang="es-AR" sz="2000" i="1"/>
        </a:p>
      </dgm:t>
    </dgm:pt>
    <dgm:pt modelId="{7029BD40-002E-4EFF-BF11-B4B0406CBBF3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marL="228600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2400" b="1" i="1" dirty="0" smtClean="0"/>
            <a:t>¿Ocultan Secretos Familiares?</a:t>
          </a:r>
          <a:endParaRPr lang="es-AR" sz="2400" b="1" i="1" dirty="0"/>
        </a:p>
      </dgm:t>
    </dgm:pt>
    <dgm:pt modelId="{6BF63A36-23A9-449C-819E-7C03B3822051}" type="parTrans" cxnId="{B395AC36-C4F0-4E39-BB80-7E5BE6D4E2D1}">
      <dgm:prSet/>
      <dgm:spPr/>
      <dgm:t>
        <a:bodyPr/>
        <a:lstStyle/>
        <a:p>
          <a:endParaRPr lang="es-AR" sz="2000" i="1"/>
        </a:p>
      </dgm:t>
    </dgm:pt>
    <dgm:pt modelId="{ED07435B-C529-43FE-8AF0-513EA93C65BF}" type="sibTrans" cxnId="{B395AC36-C4F0-4E39-BB80-7E5BE6D4E2D1}">
      <dgm:prSet/>
      <dgm:spPr/>
      <dgm:t>
        <a:bodyPr/>
        <a:lstStyle/>
        <a:p>
          <a:endParaRPr lang="es-AR" sz="2000" i="1"/>
        </a:p>
      </dgm:t>
    </dgm:pt>
    <dgm:pt modelId="{616ECB33-BC72-42DA-908D-C5766F1D416B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228600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2400" b="1" i="1" dirty="0" smtClean="0"/>
            <a:t>¿Tratan de sacarlo de circulación por problemas legales?</a:t>
          </a:r>
          <a:endParaRPr lang="es-AR" sz="2400" b="1" i="1" dirty="0"/>
        </a:p>
      </dgm:t>
    </dgm:pt>
    <dgm:pt modelId="{6634BD46-1ABD-4353-82D5-44C6C53141AF}" type="parTrans" cxnId="{27F314B7-3C01-41D4-AFE9-AAE85A067A4F}">
      <dgm:prSet/>
      <dgm:spPr/>
      <dgm:t>
        <a:bodyPr/>
        <a:lstStyle/>
        <a:p>
          <a:endParaRPr lang="es-AR" sz="2000" i="1"/>
        </a:p>
      </dgm:t>
    </dgm:pt>
    <dgm:pt modelId="{2EA0ADC7-EFFC-4EF5-A9EC-31D67129A717}" type="sibTrans" cxnId="{27F314B7-3C01-41D4-AFE9-AAE85A067A4F}">
      <dgm:prSet/>
      <dgm:spPr/>
      <dgm:t>
        <a:bodyPr/>
        <a:lstStyle/>
        <a:p>
          <a:endParaRPr lang="es-AR" sz="2000" i="1"/>
        </a:p>
      </dgm:t>
    </dgm:pt>
    <dgm:pt modelId="{95EF6B67-EC3A-4775-A2E9-B00037333326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228600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2400" b="1" i="1" dirty="0" smtClean="0"/>
            <a:t>¿Sacarlo de circulación por problemas de venta de Drogas?</a:t>
          </a:r>
          <a:endParaRPr lang="es-AR" sz="2400" b="1" i="1" dirty="0"/>
        </a:p>
      </dgm:t>
    </dgm:pt>
    <dgm:pt modelId="{36FBF2E1-69E7-4847-95F9-CE7B61A703DA}" type="parTrans" cxnId="{40BB7A6A-E65C-4F7B-803C-16B7DB9F5A37}">
      <dgm:prSet/>
      <dgm:spPr/>
      <dgm:t>
        <a:bodyPr/>
        <a:lstStyle/>
        <a:p>
          <a:endParaRPr lang="es-AR" sz="2000" i="1"/>
        </a:p>
      </dgm:t>
    </dgm:pt>
    <dgm:pt modelId="{C7F1552D-6867-4AEB-A39C-95520F919846}" type="sibTrans" cxnId="{40BB7A6A-E65C-4F7B-803C-16B7DB9F5A37}">
      <dgm:prSet/>
      <dgm:spPr/>
      <dgm:t>
        <a:bodyPr/>
        <a:lstStyle/>
        <a:p>
          <a:endParaRPr lang="es-AR" sz="2000" i="1"/>
        </a:p>
      </dgm:t>
    </dgm:pt>
    <dgm:pt modelId="{C50E65C4-F380-4C6B-8DF9-7D3B1B5A50D4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80000">
              <a:srgbClr val="FFC000"/>
            </a:gs>
            <a:gs pos="100000">
              <a:schemeClr val="accent6">
                <a:shade val="94000"/>
                <a:satMod val="135000"/>
              </a:schemeClr>
            </a:gs>
          </a:gsLst>
        </a:gradFill>
      </dgm:spPr>
      <dgm:t>
        <a:bodyPr/>
        <a:lstStyle/>
        <a:p>
          <a:pPr marL="228600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2400" b="1" i="1" dirty="0" smtClean="0"/>
            <a:t>¿Hay más enfermos de Drogas en la familia?</a:t>
          </a:r>
          <a:endParaRPr lang="es-AR" sz="2400" b="1" i="1" dirty="0"/>
        </a:p>
      </dgm:t>
    </dgm:pt>
    <dgm:pt modelId="{336B35D7-F885-4F02-BE71-1AF3E724B2F2}" type="parTrans" cxnId="{BF8C83F1-6230-4A9A-B348-3FE1ED6BE4A6}">
      <dgm:prSet/>
      <dgm:spPr/>
      <dgm:t>
        <a:bodyPr/>
        <a:lstStyle/>
        <a:p>
          <a:endParaRPr lang="es-AR" sz="2000" i="1"/>
        </a:p>
      </dgm:t>
    </dgm:pt>
    <dgm:pt modelId="{A420F4D7-9412-42C2-B144-86727FE40D66}" type="sibTrans" cxnId="{BF8C83F1-6230-4A9A-B348-3FE1ED6BE4A6}">
      <dgm:prSet/>
      <dgm:spPr/>
      <dgm:t>
        <a:bodyPr/>
        <a:lstStyle/>
        <a:p>
          <a:endParaRPr lang="es-AR" sz="2000" i="1"/>
        </a:p>
      </dgm:t>
    </dgm:pt>
    <dgm:pt modelId="{153CD4F1-4B79-49CC-9527-428DA87A971F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0">
              <a:schemeClr val="accent6">
                <a:shade val="93000"/>
                <a:satMod val="130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400" b="1" i="1" dirty="0" smtClean="0"/>
            <a:t>¿Realizarán una alianza terapéutica?</a:t>
          </a:r>
          <a:endParaRPr lang="es-AR" sz="2400" b="1" i="1" dirty="0"/>
        </a:p>
      </dgm:t>
    </dgm:pt>
    <dgm:pt modelId="{41D6A774-9CCF-47D7-8F99-2D1AC552AC2D}" type="parTrans" cxnId="{24B82750-8F03-4FF8-8258-00DEAF50B75B}">
      <dgm:prSet/>
      <dgm:spPr/>
      <dgm:t>
        <a:bodyPr/>
        <a:lstStyle/>
        <a:p>
          <a:endParaRPr lang="es-AR" sz="2000" i="1"/>
        </a:p>
      </dgm:t>
    </dgm:pt>
    <dgm:pt modelId="{73A527DB-4A0C-410E-A81E-3658ED970A13}" type="sibTrans" cxnId="{24B82750-8F03-4FF8-8258-00DEAF50B75B}">
      <dgm:prSet/>
      <dgm:spPr/>
      <dgm:t>
        <a:bodyPr/>
        <a:lstStyle/>
        <a:p>
          <a:endParaRPr lang="es-AR" sz="2000" i="1"/>
        </a:p>
      </dgm:t>
    </dgm:pt>
    <dgm:pt modelId="{F6DDFAEE-A40E-4A35-90D8-524C40434C07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 anchor="ctr"/>
        <a:lstStyle/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1" dirty="0" smtClean="0">
              <a:solidFill>
                <a:srgbClr val="FFC000"/>
              </a:solidFill>
            </a:rPr>
            <a:t>Obstáculos desde la FAMILIA</a:t>
          </a:r>
          <a:endParaRPr lang="es-AR" sz="2400" b="1" i="1" dirty="0">
            <a:solidFill>
              <a:srgbClr val="FFC000"/>
            </a:solidFill>
          </a:endParaRPr>
        </a:p>
      </dgm:t>
    </dgm:pt>
    <dgm:pt modelId="{B3AF1734-EBE7-4BBF-9613-9C79F4DC39B9}" type="parTrans" cxnId="{6687D9E2-41B3-4CB4-ADEF-DBC44F9E3C63}">
      <dgm:prSet/>
      <dgm:spPr/>
      <dgm:t>
        <a:bodyPr/>
        <a:lstStyle/>
        <a:p>
          <a:endParaRPr lang="es-AR" sz="2000" i="1"/>
        </a:p>
      </dgm:t>
    </dgm:pt>
    <dgm:pt modelId="{92590084-55B1-408C-890D-86F1E2470BDD}" type="sibTrans" cxnId="{6687D9E2-41B3-4CB4-ADEF-DBC44F9E3C63}">
      <dgm:prSet/>
      <dgm:spPr/>
      <dgm:t>
        <a:bodyPr/>
        <a:lstStyle/>
        <a:p>
          <a:endParaRPr lang="es-AR" sz="2000" i="1"/>
        </a:p>
      </dgm:t>
    </dgm:pt>
    <dgm:pt modelId="{12D7869A-4B11-409B-96A5-1AF7182352B2}" type="pres">
      <dgm:prSet presAssocID="{6B5E0707-8062-4042-857E-052FBB86F73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0B97948-7D16-450B-9E39-BBBF5404045F}" type="pres">
      <dgm:prSet presAssocID="{F6DDFAEE-A40E-4A35-90D8-524C40434C07}" presName="thickLine" presStyleLbl="alignNode1" presStyleIdx="0" presStyleCn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31E1C40F-0775-480E-ABCC-1C9D1ABA740A}" type="pres">
      <dgm:prSet presAssocID="{F6DDFAEE-A40E-4A35-90D8-524C40434C07}" presName="horz1" presStyleCnt="0"/>
      <dgm:spPr/>
    </dgm:pt>
    <dgm:pt modelId="{FE368C22-1997-439D-AC9A-E064EC66A506}" type="pres">
      <dgm:prSet presAssocID="{F6DDFAEE-A40E-4A35-90D8-524C40434C07}" presName="tx1" presStyleLbl="revTx" presStyleIdx="0" presStyleCnt="8"/>
      <dgm:spPr/>
      <dgm:t>
        <a:bodyPr/>
        <a:lstStyle/>
        <a:p>
          <a:endParaRPr lang="es-AR"/>
        </a:p>
      </dgm:t>
    </dgm:pt>
    <dgm:pt modelId="{5908CC78-8083-4282-89E8-551A908D3668}" type="pres">
      <dgm:prSet presAssocID="{F6DDFAEE-A40E-4A35-90D8-524C40434C07}" presName="vert1" presStyleCnt="0"/>
      <dgm:spPr/>
    </dgm:pt>
    <dgm:pt modelId="{E20BBC0C-3A81-44D2-B41F-F1FF3E6A45AC}" type="pres">
      <dgm:prSet presAssocID="{281E0902-86D6-482D-AB15-9D740A02C368}" presName="vertSpace2a" presStyleCnt="0"/>
      <dgm:spPr/>
    </dgm:pt>
    <dgm:pt modelId="{16E65C06-F6FE-4006-ADB2-41EFBED8F2B2}" type="pres">
      <dgm:prSet presAssocID="{281E0902-86D6-482D-AB15-9D740A02C368}" presName="horz2" presStyleCnt="0"/>
      <dgm:spPr/>
    </dgm:pt>
    <dgm:pt modelId="{C9CE761E-6585-437A-B599-C03FC2DDC7C5}" type="pres">
      <dgm:prSet presAssocID="{281E0902-86D6-482D-AB15-9D740A02C368}" presName="horzSpace2" presStyleCnt="0"/>
      <dgm:spPr/>
    </dgm:pt>
    <dgm:pt modelId="{80CA3B22-D848-4688-B231-25833BAB4040}" type="pres">
      <dgm:prSet presAssocID="{281E0902-86D6-482D-AB15-9D740A02C368}" presName="tx2" presStyleLbl="revTx" presStyleIdx="1" presStyleCnt="8"/>
      <dgm:spPr/>
      <dgm:t>
        <a:bodyPr/>
        <a:lstStyle/>
        <a:p>
          <a:endParaRPr lang="es-ES"/>
        </a:p>
      </dgm:t>
    </dgm:pt>
    <dgm:pt modelId="{110EC9C8-796C-45B1-BABB-1ED07E39772F}" type="pres">
      <dgm:prSet presAssocID="{281E0902-86D6-482D-AB15-9D740A02C368}" presName="vert2" presStyleCnt="0"/>
      <dgm:spPr/>
    </dgm:pt>
    <dgm:pt modelId="{C2660684-E330-4F42-AE11-62EA8E523C14}" type="pres">
      <dgm:prSet presAssocID="{281E0902-86D6-482D-AB15-9D740A02C368}" presName="thinLine2b" presStyleLbl="callout" presStyleIdx="0" presStyleCnt="7"/>
      <dgm:spPr/>
    </dgm:pt>
    <dgm:pt modelId="{CAE181FC-E67B-4952-935C-4002D52A97FB}" type="pres">
      <dgm:prSet presAssocID="{281E0902-86D6-482D-AB15-9D740A02C368}" presName="vertSpace2b" presStyleCnt="0"/>
      <dgm:spPr/>
    </dgm:pt>
    <dgm:pt modelId="{4706E0E6-3E94-4A13-AC30-FBA4490C10E4}" type="pres">
      <dgm:prSet presAssocID="{B40DC7B4-0411-42F1-9142-DA07688A10D6}" presName="horz2" presStyleCnt="0"/>
      <dgm:spPr/>
    </dgm:pt>
    <dgm:pt modelId="{BE8C98DC-4D4B-4FF8-AFAD-B6F877010789}" type="pres">
      <dgm:prSet presAssocID="{B40DC7B4-0411-42F1-9142-DA07688A10D6}" presName="horzSpace2" presStyleCnt="0"/>
      <dgm:spPr/>
    </dgm:pt>
    <dgm:pt modelId="{5A968BE9-F135-417F-96E1-F88BAC828FB3}" type="pres">
      <dgm:prSet presAssocID="{B40DC7B4-0411-42F1-9142-DA07688A10D6}" presName="tx2" presStyleLbl="revTx" presStyleIdx="2" presStyleCnt="8"/>
      <dgm:spPr/>
      <dgm:t>
        <a:bodyPr/>
        <a:lstStyle/>
        <a:p>
          <a:endParaRPr lang="es-ES"/>
        </a:p>
      </dgm:t>
    </dgm:pt>
    <dgm:pt modelId="{357EA7F5-2A60-425C-8033-FCE0574E6FDD}" type="pres">
      <dgm:prSet presAssocID="{B40DC7B4-0411-42F1-9142-DA07688A10D6}" presName="vert2" presStyleCnt="0"/>
      <dgm:spPr/>
    </dgm:pt>
    <dgm:pt modelId="{F632A965-922D-4668-871A-21E8FA1E1233}" type="pres">
      <dgm:prSet presAssocID="{B40DC7B4-0411-42F1-9142-DA07688A10D6}" presName="thinLine2b" presStyleLbl="callout" presStyleIdx="1" presStyleCnt="7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04FC745F-40AB-49D3-B9C2-34B6B4A5960C}" type="pres">
      <dgm:prSet presAssocID="{B40DC7B4-0411-42F1-9142-DA07688A10D6}" presName="vertSpace2b" presStyleCnt="0"/>
      <dgm:spPr/>
    </dgm:pt>
    <dgm:pt modelId="{3EAB1FAB-2244-4F06-A3C8-665031F33690}" type="pres">
      <dgm:prSet presAssocID="{7029BD40-002E-4EFF-BF11-B4B0406CBBF3}" presName="horz2" presStyleCnt="0"/>
      <dgm:spPr/>
    </dgm:pt>
    <dgm:pt modelId="{283B39CC-6A0C-4482-8EF8-84696ABF62D1}" type="pres">
      <dgm:prSet presAssocID="{7029BD40-002E-4EFF-BF11-B4B0406CBBF3}" presName="horzSpace2" presStyleCnt="0"/>
      <dgm:spPr/>
    </dgm:pt>
    <dgm:pt modelId="{98793717-B246-4DA4-9CE4-9A6936CB265A}" type="pres">
      <dgm:prSet presAssocID="{7029BD40-002E-4EFF-BF11-B4B0406CBBF3}" presName="tx2" presStyleLbl="revTx" presStyleIdx="3" presStyleCnt="8"/>
      <dgm:spPr/>
      <dgm:t>
        <a:bodyPr/>
        <a:lstStyle/>
        <a:p>
          <a:endParaRPr lang="es-ES"/>
        </a:p>
      </dgm:t>
    </dgm:pt>
    <dgm:pt modelId="{DC38B5E9-2712-4464-B09E-A60751FB33E4}" type="pres">
      <dgm:prSet presAssocID="{7029BD40-002E-4EFF-BF11-B4B0406CBBF3}" presName="vert2" presStyleCnt="0"/>
      <dgm:spPr/>
    </dgm:pt>
    <dgm:pt modelId="{A87E8957-A4A7-48A0-BDEC-3C0378990A62}" type="pres">
      <dgm:prSet presAssocID="{7029BD40-002E-4EFF-BF11-B4B0406CBBF3}" presName="thinLine2b" presStyleLbl="callout" presStyleIdx="2" presStyleCnt="7"/>
      <dgm:spPr/>
    </dgm:pt>
    <dgm:pt modelId="{32F8599A-9978-492D-89EF-F7A76512768A}" type="pres">
      <dgm:prSet presAssocID="{7029BD40-002E-4EFF-BF11-B4B0406CBBF3}" presName="vertSpace2b" presStyleCnt="0"/>
      <dgm:spPr/>
    </dgm:pt>
    <dgm:pt modelId="{42ABCEE7-75EE-4B02-9298-FCD5684CABFB}" type="pres">
      <dgm:prSet presAssocID="{616ECB33-BC72-42DA-908D-C5766F1D416B}" presName="horz2" presStyleCnt="0"/>
      <dgm:spPr/>
    </dgm:pt>
    <dgm:pt modelId="{740C3508-F358-451A-8111-194DF4AC52C7}" type="pres">
      <dgm:prSet presAssocID="{616ECB33-BC72-42DA-908D-C5766F1D416B}" presName="horzSpace2" presStyleCnt="0"/>
      <dgm:spPr/>
    </dgm:pt>
    <dgm:pt modelId="{A5E02EB9-CF96-45B3-A4EA-B8354B0C0EBF}" type="pres">
      <dgm:prSet presAssocID="{616ECB33-BC72-42DA-908D-C5766F1D416B}" presName="tx2" presStyleLbl="revTx" presStyleIdx="4" presStyleCnt="8"/>
      <dgm:spPr/>
      <dgm:t>
        <a:bodyPr/>
        <a:lstStyle/>
        <a:p>
          <a:endParaRPr lang="es-ES"/>
        </a:p>
      </dgm:t>
    </dgm:pt>
    <dgm:pt modelId="{A34460D7-735A-455D-BAA1-993C4E06F999}" type="pres">
      <dgm:prSet presAssocID="{616ECB33-BC72-42DA-908D-C5766F1D416B}" presName="vert2" presStyleCnt="0"/>
      <dgm:spPr/>
    </dgm:pt>
    <dgm:pt modelId="{02E605CD-A26D-45D4-BCC6-F6EC4E866084}" type="pres">
      <dgm:prSet presAssocID="{616ECB33-BC72-42DA-908D-C5766F1D416B}" presName="thinLine2b" presStyleLbl="callout" presStyleIdx="3" presStyleCnt="7"/>
      <dgm:spPr/>
    </dgm:pt>
    <dgm:pt modelId="{36967F6C-EEB2-49A6-9534-A761C302CA38}" type="pres">
      <dgm:prSet presAssocID="{616ECB33-BC72-42DA-908D-C5766F1D416B}" presName="vertSpace2b" presStyleCnt="0"/>
      <dgm:spPr/>
    </dgm:pt>
    <dgm:pt modelId="{AA236CEC-77A2-4FB9-AB55-CBDDFB4F95CC}" type="pres">
      <dgm:prSet presAssocID="{95EF6B67-EC3A-4775-A2E9-B00037333326}" presName="horz2" presStyleCnt="0"/>
      <dgm:spPr/>
    </dgm:pt>
    <dgm:pt modelId="{41DE252C-BB3C-491F-A22B-5A5538C85248}" type="pres">
      <dgm:prSet presAssocID="{95EF6B67-EC3A-4775-A2E9-B00037333326}" presName="horzSpace2" presStyleCnt="0"/>
      <dgm:spPr/>
    </dgm:pt>
    <dgm:pt modelId="{7EBFE570-53F9-4C57-88EB-A5C9B1A50224}" type="pres">
      <dgm:prSet presAssocID="{95EF6B67-EC3A-4775-A2E9-B00037333326}" presName="tx2" presStyleLbl="revTx" presStyleIdx="5" presStyleCnt="8"/>
      <dgm:spPr/>
      <dgm:t>
        <a:bodyPr/>
        <a:lstStyle/>
        <a:p>
          <a:endParaRPr lang="es-ES"/>
        </a:p>
      </dgm:t>
    </dgm:pt>
    <dgm:pt modelId="{A7B2077B-F18E-4FA7-BA03-C7B8732FBEAA}" type="pres">
      <dgm:prSet presAssocID="{95EF6B67-EC3A-4775-A2E9-B00037333326}" presName="vert2" presStyleCnt="0"/>
      <dgm:spPr/>
    </dgm:pt>
    <dgm:pt modelId="{BAD4415A-BD3E-48D6-9B91-F8E291AB810A}" type="pres">
      <dgm:prSet presAssocID="{95EF6B67-EC3A-4775-A2E9-B00037333326}" presName="thinLine2b" presStyleLbl="callout" presStyleIdx="4" presStyleCnt="7"/>
      <dgm:spPr/>
    </dgm:pt>
    <dgm:pt modelId="{CD04F2FC-C7D7-4631-BC9C-7198E3402489}" type="pres">
      <dgm:prSet presAssocID="{95EF6B67-EC3A-4775-A2E9-B00037333326}" presName="vertSpace2b" presStyleCnt="0"/>
      <dgm:spPr/>
    </dgm:pt>
    <dgm:pt modelId="{4D50E2F3-5233-4F89-9D69-B839CBFCCECB}" type="pres">
      <dgm:prSet presAssocID="{C50E65C4-F380-4C6B-8DF9-7D3B1B5A50D4}" presName="horz2" presStyleCnt="0"/>
      <dgm:spPr/>
    </dgm:pt>
    <dgm:pt modelId="{F030296C-4140-4AA8-8E15-C016EFA3F26C}" type="pres">
      <dgm:prSet presAssocID="{C50E65C4-F380-4C6B-8DF9-7D3B1B5A50D4}" presName="horzSpace2" presStyleCnt="0"/>
      <dgm:spPr/>
    </dgm:pt>
    <dgm:pt modelId="{AF5A085B-02D9-4527-B224-7B504E49DFC0}" type="pres">
      <dgm:prSet presAssocID="{C50E65C4-F380-4C6B-8DF9-7D3B1B5A50D4}" presName="tx2" presStyleLbl="revTx" presStyleIdx="6" presStyleCnt="8"/>
      <dgm:spPr/>
      <dgm:t>
        <a:bodyPr/>
        <a:lstStyle/>
        <a:p>
          <a:endParaRPr lang="es-ES"/>
        </a:p>
      </dgm:t>
    </dgm:pt>
    <dgm:pt modelId="{A81252CE-1299-47FF-B16B-D251DF352D8A}" type="pres">
      <dgm:prSet presAssocID="{C50E65C4-F380-4C6B-8DF9-7D3B1B5A50D4}" presName="vert2" presStyleCnt="0"/>
      <dgm:spPr/>
    </dgm:pt>
    <dgm:pt modelId="{D7CE6C7C-5A00-48D3-B525-81661A8DE47B}" type="pres">
      <dgm:prSet presAssocID="{C50E65C4-F380-4C6B-8DF9-7D3B1B5A50D4}" presName="thinLine2b" presStyleLbl="callout" presStyleIdx="5" presStyleCnt="7"/>
      <dgm:spPr/>
    </dgm:pt>
    <dgm:pt modelId="{A5A55E8D-9FDF-4DF5-ABD5-3549A1B7A946}" type="pres">
      <dgm:prSet presAssocID="{C50E65C4-F380-4C6B-8DF9-7D3B1B5A50D4}" presName="vertSpace2b" presStyleCnt="0"/>
      <dgm:spPr/>
    </dgm:pt>
    <dgm:pt modelId="{FD41A002-4627-4675-B0C0-D88CD7E6E40F}" type="pres">
      <dgm:prSet presAssocID="{153CD4F1-4B79-49CC-9527-428DA87A971F}" presName="horz2" presStyleCnt="0"/>
      <dgm:spPr/>
    </dgm:pt>
    <dgm:pt modelId="{6C942C64-4444-47EF-BA3C-C1EE02964A26}" type="pres">
      <dgm:prSet presAssocID="{153CD4F1-4B79-49CC-9527-428DA87A971F}" presName="horzSpace2" presStyleCnt="0"/>
      <dgm:spPr/>
    </dgm:pt>
    <dgm:pt modelId="{42C761E1-E8BF-4E58-A0ED-4241CCE3AF23}" type="pres">
      <dgm:prSet presAssocID="{153CD4F1-4B79-49CC-9527-428DA87A971F}" presName="tx2" presStyleLbl="revTx" presStyleIdx="7" presStyleCnt="8"/>
      <dgm:spPr/>
      <dgm:t>
        <a:bodyPr/>
        <a:lstStyle/>
        <a:p>
          <a:endParaRPr lang="es-ES"/>
        </a:p>
      </dgm:t>
    </dgm:pt>
    <dgm:pt modelId="{75EBF21C-E343-4D2C-BFE8-BEFF27FF4EEB}" type="pres">
      <dgm:prSet presAssocID="{153CD4F1-4B79-49CC-9527-428DA87A971F}" presName="vert2" presStyleCnt="0"/>
      <dgm:spPr/>
    </dgm:pt>
    <dgm:pt modelId="{AADBEB72-3DD8-4467-8380-75D03EAAACD6}" type="pres">
      <dgm:prSet presAssocID="{153CD4F1-4B79-49CC-9527-428DA87A971F}" presName="thinLine2b" presStyleLbl="callout" presStyleIdx="6" presStyleCnt="7"/>
      <dgm:spPr/>
    </dgm:pt>
    <dgm:pt modelId="{FDF30189-257D-4B8E-BA09-10A5B8ECD61C}" type="pres">
      <dgm:prSet presAssocID="{153CD4F1-4B79-49CC-9527-428DA87A971F}" presName="vertSpace2b" presStyleCnt="0"/>
      <dgm:spPr/>
    </dgm:pt>
  </dgm:ptLst>
  <dgm:cxnLst>
    <dgm:cxn modelId="{630D0639-ECF6-4E53-8F6E-BD29E9B3BBC6}" type="presOf" srcId="{95EF6B67-EC3A-4775-A2E9-B00037333326}" destId="{7EBFE570-53F9-4C57-88EB-A5C9B1A50224}" srcOrd="0" destOrd="0" presId="urn:microsoft.com/office/officeart/2008/layout/LinedList"/>
    <dgm:cxn modelId="{77EB974B-C5E4-47FA-BEC8-9086AABD30A8}" type="presOf" srcId="{6B5E0707-8062-4042-857E-052FBB86F73E}" destId="{12D7869A-4B11-409B-96A5-1AF7182352B2}" srcOrd="0" destOrd="0" presId="urn:microsoft.com/office/officeart/2008/layout/LinedList"/>
    <dgm:cxn modelId="{B395AC36-C4F0-4E39-BB80-7E5BE6D4E2D1}" srcId="{F6DDFAEE-A40E-4A35-90D8-524C40434C07}" destId="{7029BD40-002E-4EFF-BF11-B4B0406CBBF3}" srcOrd="2" destOrd="0" parTransId="{6BF63A36-23A9-449C-819E-7C03B3822051}" sibTransId="{ED07435B-C529-43FE-8AF0-513EA93C65BF}"/>
    <dgm:cxn modelId="{2A72294A-5817-4B55-BE70-8095C018DEB8}" type="presOf" srcId="{7029BD40-002E-4EFF-BF11-B4B0406CBBF3}" destId="{98793717-B246-4DA4-9CE4-9A6936CB265A}" srcOrd="0" destOrd="0" presId="urn:microsoft.com/office/officeart/2008/layout/LinedList"/>
    <dgm:cxn modelId="{0283613C-B4B8-47D4-9B7D-C4ACD0DD81C8}" type="presOf" srcId="{F6DDFAEE-A40E-4A35-90D8-524C40434C07}" destId="{FE368C22-1997-439D-AC9A-E064EC66A506}" srcOrd="0" destOrd="0" presId="urn:microsoft.com/office/officeart/2008/layout/LinedList"/>
    <dgm:cxn modelId="{BF8C83F1-6230-4A9A-B348-3FE1ED6BE4A6}" srcId="{F6DDFAEE-A40E-4A35-90D8-524C40434C07}" destId="{C50E65C4-F380-4C6B-8DF9-7D3B1B5A50D4}" srcOrd="5" destOrd="0" parTransId="{336B35D7-F885-4F02-BE71-1AF3E724B2F2}" sibTransId="{A420F4D7-9412-42C2-B144-86727FE40D66}"/>
    <dgm:cxn modelId="{C8FA367A-500E-43B2-94DC-F9D293C58E65}" srcId="{F6DDFAEE-A40E-4A35-90D8-524C40434C07}" destId="{B40DC7B4-0411-42F1-9142-DA07688A10D6}" srcOrd="1" destOrd="0" parTransId="{5E84D09F-1140-467F-BE13-ED664E03D7C3}" sibTransId="{F131C728-925F-4FB9-A432-1434125E9DA8}"/>
    <dgm:cxn modelId="{27F314B7-3C01-41D4-AFE9-AAE85A067A4F}" srcId="{F6DDFAEE-A40E-4A35-90D8-524C40434C07}" destId="{616ECB33-BC72-42DA-908D-C5766F1D416B}" srcOrd="3" destOrd="0" parTransId="{6634BD46-1ABD-4353-82D5-44C6C53141AF}" sibTransId="{2EA0ADC7-EFFC-4EF5-A9EC-31D67129A717}"/>
    <dgm:cxn modelId="{2EF6B5F7-3968-427A-9757-648565E9A583}" srcId="{F6DDFAEE-A40E-4A35-90D8-524C40434C07}" destId="{281E0902-86D6-482D-AB15-9D740A02C368}" srcOrd="0" destOrd="0" parTransId="{6F41BDD7-9A62-480B-A4CE-66E115FD3468}" sibTransId="{4D8876CB-12AC-403E-A297-76F756D91906}"/>
    <dgm:cxn modelId="{38728F63-F5AD-42B4-B244-349677FE3DE6}" type="presOf" srcId="{C50E65C4-F380-4C6B-8DF9-7D3B1B5A50D4}" destId="{AF5A085B-02D9-4527-B224-7B504E49DFC0}" srcOrd="0" destOrd="0" presId="urn:microsoft.com/office/officeart/2008/layout/LinedList"/>
    <dgm:cxn modelId="{BE54A283-CA87-492C-AF55-E18AD9B74015}" type="presOf" srcId="{153CD4F1-4B79-49CC-9527-428DA87A971F}" destId="{42C761E1-E8BF-4E58-A0ED-4241CCE3AF23}" srcOrd="0" destOrd="0" presId="urn:microsoft.com/office/officeart/2008/layout/LinedList"/>
    <dgm:cxn modelId="{0A13F2CA-DD83-433E-8535-7BBD001F534E}" type="presOf" srcId="{B40DC7B4-0411-42F1-9142-DA07688A10D6}" destId="{5A968BE9-F135-417F-96E1-F88BAC828FB3}" srcOrd="0" destOrd="0" presId="urn:microsoft.com/office/officeart/2008/layout/LinedList"/>
    <dgm:cxn modelId="{24B82750-8F03-4FF8-8258-00DEAF50B75B}" srcId="{F6DDFAEE-A40E-4A35-90D8-524C40434C07}" destId="{153CD4F1-4B79-49CC-9527-428DA87A971F}" srcOrd="6" destOrd="0" parTransId="{41D6A774-9CCF-47D7-8F99-2D1AC552AC2D}" sibTransId="{73A527DB-4A0C-410E-A81E-3658ED970A13}"/>
    <dgm:cxn modelId="{56FBC764-C46D-44FB-97AE-D57F20A96204}" type="presOf" srcId="{616ECB33-BC72-42DA-908D-C5766F1D416B}" destId="{A5E02EB9-CF96-45B3-A4EA-B8354B0C0EBF}" srcOrd="0" destOrd="0" presId="urn:microsoft.com/office/officeart/2008/layout/LinedList"/>
    <dgm:cxn modelId="{40BB7A6A-E65C-4F7B-803C-16B7DB9F5A37}" srcId="{F6DDFAEE-A40E-4A35-90D8-524C40434C07}" destId="{95EF6B67-EC3A-4775-A2E9-B00037333326}" srcOrd="4" destOrd="0" parTransId="{36FBF2E1-69E7-4847-95F9-CE7B61A703DA}" sibTransId="{C7F1552D-6867-4AEB-A39C-95520F919846}"/>
    <dgm:cxn modelId="{6687D9E2-41B3-4CB4-ADEF-DBC44F9E3C63}" srcId="{6B5E0707-8062-4042-857E-052FBB86F73E}" destId="{F6DDFAEE-A40E-4A35-90D8-524C40434C07}" srcOrd="0" destOrd="0" parTransId="{B3AF1734-EBE7-4BBF-9613-9C79F4DC39B9}" sibTransId="{92590084-55B1-408C-890D-86F1E2470BDD}"/>
    <dgm:cxn modelId="{F43446D8-9F04-451B-824A-891F5C45480F}" type="presOf" srcId="{281E0902-86D6-482D-AB15-9D740A02C368}" destId="{80CA3B22-D848-4688-B231-25833BAB4040}" srcOrd="0" destOrd="0" presId="urn:microsoft.com/office/officeart/2008/layout/LinedList"/>
    <dgm:cxn modelId="{E73A96EF-5185-482B-8FD2-2DE9E0862C0D}" type="presParOf" srcId="{12D7869A-4B11-409B-96A5-1AF7182352B2}" destId="{A0B97948-7D16-450B-9E39-BBBF5404045F}" srcOrd="0" destOrd="0" presId="urn:microsoft.com/office/officeart/2008/layout/LinedList"/>
    <dgm:cxn modelId="{8043EF65-ECD7-46BE-8FDE-BF3583B2120E}" type="presParOf" srcId="{12D7869A-4B11-409B-96A5-1AF7182352B2}" destId="{31E1C40F-0775-480E-ABCC-1C9D1ABA740A}" srcOrd="1" destOrd="0" presId="urn:microsoft.com/office/officeart/2008/layout/LinedList"/>
    <dgm:cxn modelId="{719BE669-3A67-44CC-A675-F392ADFAE49B}" type="presParOf" srcId="{31E1C40F-0775-480E-ABCC-1C9D1ABA740A}" destId="{FE368C22-1997-439D-AC9A-E064EC66A506}" srcOrd="0" destOrd="0" presId="urn:microsoft.com/office/officeart/2008/layout/LinedList"/>
    <dgm:cxn modelId="{BE04AC9F-E028-4445-B75F-7E6412211C50}" type="presParOf" srcId="{31E1C40F-0775-480E-ABCC-1C9D1ABA740A}" destId="{5908CC78-8083-4282-89E8-551A908D3668}" srcOrd="1" destOrd="0" presId="urn:microsoft.com/office/officeart/2008/layout/LinedList"/>
    <dgm:cxn modelId="{9504D1D0-05FC-4394-B3E7-829AEB218715}" type="presParOf" srcId="{5908CC78-8083-4282-89E8-551A908D3668}" destId="{E20BBC0C-3A81-44D2-B41F-F1FF3E6A45AC}" srcOrd="0" destOrd="0" presId="urn:microsoft.com/office/officeart/2008/layout/LinedList"/>
    <dgm:cxn modelId="{FDF4C377-8E42-41BF-9EC7-4A3C601CF778}" type="presParOf" srcId="{5908CC78-8083-4282-89E8-551A908D3668}" destId="{16E65C06-F6FE-4006-ADB2-41EFBED8F2B2}" srcOrd="1" destOrd="0" presId="urn:microsoft.com/office/officeart/2008/layout/LinedList"/>
    <dgm:cxn modelId="{F5292446-9326-4859-A973-9064C5037CEB}" type="presParOf" srcId="{16E65C06-F6FE-4006-ADB2-41EFBED8F2B2}" destId="{C9CE761E-6585-437A-B599-C03FC2DDC7C5}" srcOrd="0" destOrd="0" presId="urn:microsoft.com/office/officeart/2008/layout/LinedList"/>
    <dgm:cxn modelId="{ED69EDE5-E550-4778-9139-6DE80766490E}" type="presParOf" srcId="{16E65C06-F6FE-4006-ADB2-41EFBED8F2B2}" destId="{80CA3B22-D848-4688-B231-25833BAB4040}" srcOrd="1" destOrd="0" presId="urn:microsoft.com/office/officeart/2008/layout/LinedList"/>
    <dgm:cxn modelId="{FE12E466-2DC4-47E5-BC60-5B45DB57BCDA}" type="presParOf" srcId="{16E65C06-F6FE-4006-ADB2-41EFBED8F2B2}" destId="{110EC9C8-796C-45B1-BABB-1ED07E39772F}" srcOrd="2" destOrd="0" presId="urn:microsoft.com/office/officeart/2008/layout/LinedList"/>
    <dgm:cxn modelId="{E165A78D-871B-4017-A9C1-2338CE30C39E}" type="presParOf" srcId="{5908CC78-8083-4282-89E8-551A908D3668}" destId="{C2660684-E330-4F42-AE11-62EA8E523C14}" srcOrd="2" destOrd="0" presId="urn:microsoft.com/office/officeart/2008/layout/LinedList"/>
    <dgm:cxn modelId="{F50F0449-116C-4E86-913C-46876B76DBB6}" type="presParOf" srcId="{5908CC78-8083-4282-89E8-551A908D3668}" destId="{CAE181FC-E67B-4952-935C-4002D52A97FB}" srcOrd="3" destOrd="0" presId="urn:microsoft.com/office/officeart/2008/layout/LinedList"/>
    <dgm:cxn modelId="{938FDF9A-4B14-4749-A270-B52330A76376}" type="presParOf" srcId="{5908CC78-8083-4282-89E8-551A908D3668}" destId="{4706E0E6-3E94-4A13-AC30-FBA4490C10E4}" srcOrd="4" destOrd="0" presId="urn:microsoft.com/office/officeart/2008/layout/LinedList"/>
    <dgm:cxn modelId="{EE6B2E93-0F70-4836-8B27-D17047B34A87}" type="presParOf" srcId="{4706E0E6-3E94-4A13-AC30-FBA4490C10E4}" destId="{BE8C98DC-4D4B-4FF8-AFAD-B6F877010789}" srcOrd="0" destOrd="0" presId="urn:microsoft.com/office/officeart/2008/layout/LinedList"/>
    <dgm:cxn modelId="{91751AEC-05A9-4584-A0EE-E72D8E33DF89}" type="presParOf" srcId="{4706E0E6-3E94-4A13-AC30-FBA4490C10E4}" destId="{5A968BE9-F135-417F-96E1-F88BAC828FB3}" srcOrd="1" destOrd="0" presId="urn:microsoft.com/office/officeart/2008/layout/LinedList"/>
    <dgm:cxn modelId="{86B2E11B-CBE2-4B4A-994A-3DD2B09CD7E3}" type="presParOf" srcId="{4706E0E6-3E94-4A13-AC30-FBA4490C10E4}" destId="{357EA7F5-2A60-425C-8033-FCE0574E6FDD}" srcOrd="2" destOrd="0" presId="urn:microsoft.com/office/officeart/2008/layout/LinedList"/>
    <dgm:cxn modelId="{5076C37D-ED24-45F3-BCD1-49262F7B6782}" type="presParOf" srcId="{5908CC78-8083-4282-89E8-551A908D3668}" destId="{F632A965-922D-4668-871A-21E8FA1E1233}" srcOrd="5" destOrd="0" presId="urn:microsoft.com/office/officeart/2008/layout/LinedList"/>
    <dgm:cxn modelId="{AAC25A23-1B0D-4997-B7F7-3C3EF7CF5377}" type="presParOf" srcId="{5908CC78-8083-4282-89E8-551A908D3668}" destId="{04FC745F-40AB-49D3-B9C2-34B6B4A5960C}" srcOrd="6" destOrd="0" presId="urn:microsoft.com/office/officeart/2008/layout/LinedList"/>
    <dgm:cxn modelId="{F6969210-2A59-43D8-84B7-B86F903276B7}" type="presParOf" srcId="{5908CC78-8083-4282-89E8-551A908D3668}" destId="{3EAB1FAB-2244-4F06-A3C8-665031F33690}" srcOrd="7" destOrd="0" presId="urn:microsoft.com/office/officeart/2008/layout/LinedList"/>
    <dgm:cxn modelId="{2777E088-176A-4EB0-A97F-EB01349878ED}" type="presParOf" srcId="{3EAB1FAB-2244-4F06-A3C8-665031F33690}" destId="{283B39CC-6A0C-4482-8EF8-84696ABF62D1}" srcOrd="0" destOrd="0" presId="urn:microsoft.com/office/officeart/2008/layout/LinedList"/>
    <dgm:cxn modelId="{639422C2-926C-42E3-B5AA-D849F37FB6FC}" type="presParOf" srcId="{3EAB1FAB-2244-4F06-A3C8-665031F33690}" destId="{98793717-B246-4DA4-9CE4-9A6936CB265A}" srcOrd="1" destOrd="0" presId="urn:microsoft.com/office/officeart/2008/layout/LinedList"/>
    <dgm:cxn modelId="{3B33A189-71FF-42B3-9248-39CE40F876AF}" type="presParOf" srcId="{3EAB1FAB-2244-4F06-A3C8-665031F33690}" destId="{DC38B5E9-2712-4464-B09E-A60751FB33E4}" srcOrd="2" destOrd="0" presId="urn:microsoft.com/office/officeart/2008/layout/LinedList"/>
    <dgm:cxn modelId="{CFAAC17A-73DB-4BF6-91DC-4F4419BAEC87}" type="presParOf" srcId="{5908CC78-8083-4282-89E8-551A908D3668}" destId="{A87E8957-A4A7-48A0-BDEC-3C0378990A62}" srcOrd="8" destOrd="0" presId="urn:microsoft.com/office/officeart/2008/layout/LinedList"/>
    <dgm:cxn modelId="{776DECB0-8CAB-4318-B18B-DF537F36E366}" type="presParOf" srcId="{5908CC78-8083-4282-89E8-551A908D3668}" destId="{32F8599A-9978-492D-89EF-F7A76512768A}" srcOrd="9" destOrd="0" presId="urn:microsoft.com/office/officeart/2008/layout/LinedList"/>
    <dgm:cxn modelId="{1504FB0B-B7A4-4FE3-9209-CD2A6CD042FA}" type="presParOf" srcId="{5908CC78-8083-4282-89E8-551A908D3668}" destId="{42ABCEE7-75EE-4B02-9298-FCD5684CABFB}" srcOrd="10" destOrd="0" presId="urn:microsoft.com/office/officeart/2008/layout/LinedList"/>
    <dgm:cxn modelId="{D9951BFD-34F8-4989-AF30-BFB59B9CCED8}" type="presParOf" srcId="{42ABCEE7-75EE-4B02-9298-FCD5684CABFB}" destId="{740C3508-F358-451A-8111-194DF4AC52C7}" srcOrd="0" destOrd="0" presId="urn:microsoft.com/office/officeart/2008/layout/LinedList"/>
    <dgm:cxn modelId="{53D1480C-5429-46B6-AF87-D3EF29099DE6}" type="presParOf" srcId="{42ABCEE7-75EE-4B02-9298-FCD5684CABFB}" destId="{A5E02EB9-CF96-45B3-A4EA-B8354B0C0EBF}" srcOrd="1" destOrd="0" presId="urn:microsoft.com/office/officeart/2008/layout/LinedList"/>
    <dgm:cxn modelId="{0FC2D18B-97A0-45EC-8F19-4CDFD66B5BB7}" type="presParOf" srcId="{42ABCEE7-75EE-4B02-9298-FCD5684CABFB}" destId="{A34460D7-735A-455D-BAA1-993C4E06F999}" srcOrd="2" destOrd="0" presId="urn:microsoft.com/office/officeart/2008/layout/LinedList"/>
    <dgm:cxn modelId="{5C8D5AA4-4BB1-4275-B844-E9E1F1EE0CB2}" type="presParOf" srcId="{5908CC78-8083-4282-89E8-551A908D3668}" destId="{02E605CD-A26D-45D4-BCC6-F6EC4E866084}" srcOrd="11" destOrd="0" presId="urn:microsoft.com/office/officeart/2008/layout/LinedList"/>
    <dgm:cxn modelId="{E9BAC883-D0B4-413A-BA7F-02CCE7A3D539}" type="presParOf" srcId="{5908CC78-8083-4282-89E8-551A908D3668}" destId="{36967F6C-EEB2-49A6-9534-A761C302CA38}" srcOrd="12" destOrd="0" presId="urn:microsoft.com/office/officeart/2008/layout/LinedList"/>
    <dgm:cxn modelId="{573628E7-805C-4CA2-B542-74190624EA02}" type="presParOf" srcId="{5908CC78-8083-4282-89E8-551A908D3668}" destId="{AA236CEC-77A2-4FB9-AB55-CBDDFB4F95CC}" srcOrd="13" destOrd="0" presId="urn:microsoft.com/office/officeart/2008/layout/LinedList"/>
    <dgm:cxn modelId="{7B95BE7C-5121-4FC8-81D3-A15948A9F82F}" type="presParOf" srcId="{AA236CEC-77A2-4FB9-AB55-CBDDFB4F95CC}" destId="{41DE252C-BB3C-491F-A22B-5A5538C85248}" srcOrd="0" destOrd="0" presId="urn:microsoft.com/office/officeart/2008/layout/LinedList"/>
    <dgm:cxn modelId="{96E6D2AE-D988-450F-B059-6B888C94D741}" type="presParOf" srcId="{AA236CEC-77A2-4FB9-AB55-CBDDFB4F95CC}" destId="{7EBFE570-53F9-4C57-88EB-A5C9B1A50224}" srcOrd="1" destOrd="0" presId="urn:microsoft.com/office/officeart/2008/layout/LinedList"/>
    <dgm:cxn modelId="{BE72AAB1-ED0E-46E5-94D0-160A0E699A13}" type="presParOf" srcId="{AA236CEC-77A2-4FB9-AB55-CBDDFB4F95CC}" destId="{A7B2077B-F18E-4FA7-BA03-C7B8732FBEAA}" srcOrd="2" destOrd="0" presId="urn:microsoft.com/office/officeart/2008/layout/LinedList"/>
    <dgm:cxn modelId="{878E424C-16CC-4663-9CD8-9504A2FCA44B}" type="presParOf" srcId="{5908CC78-8083-4282-89E8-551A908D3668}" destId="{BAD4415A-BD3E-48D6-9B91-F8E291AB810A}" srcOrd="14" destOrd="0" presId="urn:microsoft.com/office/officeart/2008/layout/LinedList"/>
    <dgm:cxn modelId="{AC8A12E1-6548-43C5-994A-0BA62F18E853}" type="presParOf" srcId="{5908CC78-8083-4282-89E8-551A908D3668}" destId="{CD04F2FC-C7D7-4631-BC9C-7198E3402489}" srcOrd="15" destOrd="0" presId="urn:microsoft.com/office/officeart/2008/layout/LinedList"/>
    <dgm:cxn modelId="{C3EED525-9884-41B1-BE90-8723E9747124}" type="presParOf" srcId="{5908CC78-8083-4282-89E8-551A908D3668}" destId="{4D50E2F3-5233-4F89-9D69-B839CBFCCECB}" srcOrd="16" destOrd="0" presId="urn:microsoft.com/office/officeart/2008/layout/LinedList"/>
    <dgm:cxn modelId="{4BDD7B5A-2D3E-45CA-9A5B-6F94B518282D}" type="presParOf" srcId="{4D50E2F3-5233-4F89-9D69-B839CBFCCECB}" destId="{F030296C-4140-4AA8-8E15-C016EFA3F26C}" srcOrd="0" destOrd="0" presId="urn:microsoft.com/office/officeart/2008/layout/LinedList"/>
    <dgm:cxn modelId="{CEC6185A-B0ED-4B63-9DD1-8357A62995B6}" type="presParOf" srcId="{4D50E2F3-5233-4F89-9D69-B839CBFCCECB}" destId="{AF5A085B-02D9-4527-B224-7B504E49DFC0}" srcOrd="1" destOrd="0" presId="urn:microsoft.com/office/officeart/2008/layout/LinedList"/>
    <dgm:cxn modelId="{AE8E2F40-AF0D-429B-8113-A96D89B3689C}" type="presParOf" srcId="{4D50E2F3-5233-4F89-9D69-B839CBFCCECB}" destId="{A81252CE-1299-47FF-B16B-D251DF352D8A}" srcOrd="2" destOrd="0" presId="urn:microsoft.com/office/officeart/2008/layout/LinedList"/>
    <dgm:cxn modelId="{DFA801B8-F08D-46D3-84B6-9CFBE5EA841E}" type="presParOf" srcId="{5908CC78-8083-4282-89E8-551A908D3668}" destId="{D7CE6C7C-5A00-48D3-B525-81661A8DE47B}" srcOrd="17" destOrd="0" presId="urn:microsoft.com/office/officeart/2008/layout/LinedList"/>
    <dgm:cxn modelId="{716BEED9-D603-49A8-90CD-8A7D015117E4}" type="presParOf" srcId="{5908CC78-8083-4282-89E8-551A908D3668}" destId="{A5A55E8D-9FDF-4DF5-ABD5-3549A1B7A946}" srcOrd="18" destOrd="0" presId="urn:microsoft.com/office/officeart/2008/layout/LinedList"/>
    <dgm:cxn modelId="{02BC1056-FF4C-4B87-836D-976B3D15034A}" type="presParOf" srcId="{5908CC78-8083-4282-89E8-551A908D3668}" destId="{FD41A002-4627-4675-B0C0-D88CD7E6E40F}" srcOrd="19" destOrd="0" presId="urn:microsoft.com/office/officeart/2008/layout/LinedList"/>
    <dgm:cxn modelId="{826CC36C-B38A-4D95-97F8-70957BC6FF89}" type="presParOf" srcId="{FD41A002-4627-4675-B0C0-D88CD7E6E40F}" destId="{6C942C64-4444-47EF-BA3C-C1EE02964A26}" srcOrd="0" destOrd="0" presId="urn:microsoft.com/office/officeart/2008/layout/LinedList"/>
    <dgm:cxn modelId="{57128766-BE38-403A-9546-4118585C5C64}" type="presParOf" srcId="{FD41A002-4627-4675-B0C0-D88CD7E6E40F}" destId="{42C761E1-E8BF-4E58-A0ED-4241CCE3AF23}" srcOrd="1" destOrd="0" presId="urn:microsoft.com/office/officeart/2008/layout/LinedList"/>
    <dgm:cxn modelId="{D1CD9064-96C7-42C7-9725-98B7BF5DDB97}" type="presParOf" srcId="{FD41A002-4627-4675-B0C0-D88CD7E6E40F}" destId="{75EBF21C-E343-4D2C-BFE8-BEFF27FF4EEB}" srcOrd="2" destOrd="0" presId="urn:microsoft.com/office/officeart/2008/layout/LinedList"/>
    <dgm:cxn modelId="{8BAC1957-E6A2-421C-9ED3-1CE680E2F4DC}" type="presParOf" srcId="{5908CC78-8083-4282-89E8-551A908D3668}" destId="{AADBEB72-3DD8-4467-8380-75D03EAAACD6}" srcOrd="20" destOrd="0" presId="urn:microsoft.com/office/officeart/2008/layout/LinedList"/>
    <dgm:cxn modelId="{3D561A7A-C6A9-4AA2-955D-07922ADA3863}" type="presParOf" srcId="{5908CC78-8083-4282-89E8-551A908D3668}" destId="{FDF30189-257D-4B8E-BA09-10A5B8ECD61C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35878B-43D8-440C-9AAB-6562DCC2A1B0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29E1FD0F-5C65-4FB3-BA84-DC367712DB85}">
      <dgm:prSet phldrT="[Texto]"/>
      <dgm:spPr/>
      <dgm:t>
        <a:bodyPr/>
        <a:lstStyle/>
        <a:p>
          <a:r>
            <a:rPr lang="es-MX" dirty="0" smtClean="0"/>
            <a:t>Sus transferencias y contratransferencias</a:t>
          </a:r>
          <a:endParaRPr lang="es-AR" dirty="0"/>
        </a:p>
      </dgm:t>
    </dgm:pt>
    <dgm:pt modelId="{7C528377-12E7-41EF-86C0-3F4E01229A1D}" type="parTrans" cxnId="{E0CD965F-0CDF-4952-A7F6-AFD55DC0DA41}">
      <dgm:prSet/>
      <dgm:spPr/>
      <dgm:t>
        <a:bodyPr/>
        <a:lstStyle/>
        <a:p>
          <a:endParaRPr lang="es-AR"/>
        </a:p>
      </dgm:t>
    </dgm:pt>
    <dgm:pt modelId="{9259910D-21EC-49DD-B946-10209156E3EA}" type="sibTrans" cxnId="{E0CD965F-0CDF-4952-A7F6-AFD55DC0DA41}">
      <dgm:prSet/>
      <dgm:spPr/>
      <dgm:t>
        <a:bodyPr/>
        <a:lstStyle/>
        <a:p>
          <a:endParaRPr lang="es-AR"/>
        </a:p>
      </dgm:t>
    </dgm:pt>
    <dgm:pt modelId="{E23925AD-A10A-4E36-9DC2-65F3646E851C}">
      <dgm:prSet phldrT="[Texto]"/>
      <dgm:spPr/>
      <dgm:t>
        <a:bodyPr/>
        <a:lstStyle/>
        <a:p>
          <a:r>
            <a:rPr lang="es-MX" dirty="0" smtClean="0"/>
            <a:t>Su experiencia</a:t>
          </a:r>
          <a:endParaRPr lang="es-AR" dirty="0"/>
        </a:p>
      </dgm:t>
    </dgm:pt>
    <dgm:pt modelId="{161EC35F-311D-45AB-888C-5E0130B9C03F}" type="parTrans" cxnId="{F0AC902B-A86F-49B0-A59C-C1E22A8021E7}">
      <dgm:prSet/>
      <dgm:spPr/>
      <dgm:t>
        <a:bodyPr/>
        <a:lstStyle/>
        <a:p>
          <a:endParaRPr lang="es-AR"/>
        </a:p>
      </dgm:t>
    </dgm:pt>
    <dgm:pt modelId="{8C71401A-23D5-405E-8E10-2EA316BED3C0}" type="sibTrans" cxnId="{F0AC902B-A86F-49B0-A59C-C1E22A8021E7}">
      <dgm:prSet/>
      <dgm:spPr/>
      <dgm:t>
        <a:bodyPr/>
        <a:lstStyle/>
        <a:p>
          <a:endParaRPr lang="es-AR"/>
        </a:p>
      </dgm:t>
    </dgm:pt>
    <dgm:pt modelId="{33C7D5C8-E755-4FA5-AAA3-6C71176F2097}">
      <dgm:prSet phldrT="[Texto]"/>
      <dgm:spPr/>
      <dgm:t>
        <a:bodyPr/>
        <a:lstStyle/>
        <a:p>
          <a:r>
            <a:rPr lang="es-MX" dirty="0" smtClean="0"/>
            <a:t>Sus escotomas y cegueras</a:t>
          </a:r>
          <a:endParaRPr lang="es-AR" dirty="0"/>
        </a:p>
      </dgm:t>
    </dgm:pt>
    <dgm:pt modelId="{CCBA473D-ED02-4BD2-B8A9-4D1E567C9A98}" type="parTrans" cxnId="{F1801A42-9D42-48C6-BDD7-A7FF39A1A927}">
      <dgm:prSet/>
      <dgm:spPr/>
      <dgm:t>
        <a:bodyPr/>
        <a:lstStyle/>
        <a:p>
          <a:endParaRPr lang="es-AR"/>
        </a:p>
      </dgm:t>
    </dgm:pt>
    <dgm:pt modelId="{728074FC-6B3C-4512-9F3B-A20F78AFDD86}" type="sibTrans" cxnId="{F1801A42-9D42-48C6-BDD7-A7FF39A1A927}">
      <dgm:prSet/>
      <dgm:spPr/>
      <dgm:t>
        <a:bodyPr/>
        <a:lstStyle/>
        <a:p>
          <a:endParaRPr lang="es-AR"/>
        </a:p>
      </dgm:t>
    </dgm:pt>
    <dgm:pt modelId="{3C51DDCD-3A69-4388-8E88-B310B4B01B23}">
      <dgm:prSet phldrT="[Texto]"/>
      <dgm:spPr/>
      <dgm:t>
        <a:bodyPr/>
        <a:lstStyle/>
        <a:p>
          <a:r>
            <a:rPr lang="es-MX" dirty="0" smtClean="0"/>
            <a:t>Construcción de los procesos</a:t>
          </a:r>
          <a:endParaRPr lang="es-AR" dirty="0"/>
        </a:p>
      </dgm:t>
    </dgm:pt>
    <dgm:pt modelId="{80CDFD3D-8F0B-4077-AE82-CBC850043E63}" type="parTrans" cxnId="{2E8DE47B-3710-4FC3-B8A9-F2F17984570F}">
      <dgm:prSet/>
      <dgm:spPr/>
      <dgm:t>
        <a:bodyPr/>
        <a:lstStyle/>
        <a:p>
          <a:endParaRPr lang="es-AR"/>
        </a:p>
      </dgm:t>
    </dgm:pt>
    <dgm:pt modelId="{1C853DA7-FEB3-4D07-9845-329B30286652}" type="sibTrans" cxnId="{2E8DE47B-3710-4FC3-B8A9-F2F17984570F}">
      <dgm:prSet/>
      <dgm:spPr/>
      <dgm:t>
        <a:bodyPr/>
        <a:lstStyle/>
        <a:p>
          <a:endParaRPr lang="es-AR"/>
        </a:p>
      </dgm:t>
    </dgm:pt>
    <dgm:pt modelId="{C0BEFBFB-931B-44BF-8580-CDE74C14DE95}" type="pres">
      <dgm:prSet presAssocID="{2935878B-43D8-440C-9AAB-6562DCC2A1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F7D8BF-0680-4AA5-975A-902B5DD6CAC5}" type="pres">
      <dgm:prSet presAssocID="{29E1FD0F-5C65-4FB3-BA84-DC367712DB85}" presName="parentLin" presStyleCnt="0"/>
      <dgm:spPr/>
    </dgm:pt>
    <dgm:pt modelId="{78874701-21DC-4E46-8B09-8B16578A0ED4}" type="pres">
      <dgm:prSet presAssocID="{29E1FD0F-5C65-4FB3-BA84-DC367712DB85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CFA436AE-7467-4089-BEE4-41D612E04FE0}" type="pres">
      <dgm:prSet presAssocID="{29E1FD0F-5C65-4FB3-BA84-DC367712DB8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945C236-6E16-45BE-A7B1-3D1211FB0939}" type="pres">
      <dgm:prSet presAssocID="{29E1FD0F-5C65-4FB3-BA84-DC367712DB85}" presName="negativeSpace" presStyleCnt="0"/>
      <dgm:spPr/>
    </dgm:pt>
    <dgm:pt modelId="{E9356DEE-7099-4BBF-A632-CB43B8949D10}" type="pres">
      <dgm:prSet presAssocID="{29E1FD0F-5C65-4FB3-BA84-DC367712DB85}" presName="childText" presStyleLbl="conFgAcc1" presStyleIdx="0" presStyleCnt="4" custLinFactNeighborY="-31701">
        <dgm:presLayoutVars>
          <dgm:bulletEnabled val="1"/>
        </dgm:presLayoutVars>
      </dgm:prSet>
      <dgm:spPr/>
    </dgm:pt>
    <dgm:pt modelId="{F96199C8-33A1-492B-A826-B2FE6D2B36A2}" type="pres">
      <dgm:prSet presAssocID="{9259910D-21EC-49DD-B946-10209156E3EA}" presName="spaceBetweenRectangles" presStyleCnt="0"/>
      <dgm:spPr/>
    </dgm:pt>
    <dgm:pt modelId="{43655F96-7268-40CE-9F7B-18BAAE486828}" type="pres">
      <dgm:prSet presAssocID="{E23925AD-A10A-4E36-9DC2-65F3646E851C}" presName="parentLin" presStyleCnt="0"/>
      <dgm:spPr/>
    </dgm:pt>
    <dgm:pt modelId="{7BFD2350-2E28-4920-8A91-43DBA102E291}" type="pres">
      <dgm:prSet presAssocID="{E23925AD-A10A-4E36-9DC2-65F3646E851C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930086F1-73DE-4676-B8E3-F6570363E199}" type="pres">
      <dgm:prSet presAssocID="{E23925AD-A10A-4E36-9DC2-65F3646E851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B9C16D-63B3-4EA9-8DBE-22DCD5FFE886}" type="pres">
      <dgm:prSet presAssocID="{E23925AD-A10A-4E36-9DC2-65F3646E851C}" presName="negativeSpace" presStyleCnt="0"/>
      <dgm:spPr/>
    </dgm:pt>
    <dgm:pt modelId="{39D518A2-066C-41D3-890C-A56E1BC4267F}" type="pres">
      <dgm:prSet presAssocID="{E23925AD-A10A-4E36-9DC2-65F3646E851C}" presName="childText" presStyleLbl="conFgAcc1" presStyleIdx="1" presStyleCnt="4">
        <dgm:presLayoutVars>
          <dgm:bulletEnabled val="1"/>
        </dgm:presLayoutVars>
      </dgm:prSet>
      <dgm:spPr/>
    </dgm:pt>
    <dgm:pt modelId="{2BD5D8B8-9B64-4F66-A1EF-F02D4CEFD8BD}" type="pres">
      <dgm:prSet presAssocID="{8C71401A-23D5-405E-8E10-2EA316BED3C0}" presName="spaceBetweenRectangles" presStyleCnt="0"/>
      <dgm:spPr/>
    </dgm:pt>
    <dgm:pt modelId="{93D23442-EE86-45A1-B903-835CB767FB82}" type="pres">
      <dgm:prSet presAssocID="{33C7D5C8-E755-4FA5-AAA3-6C71176F2097}" presName="parentLin" presStyleCnt="0"/>
      <dgm:spPr/>
    </dgm:pt>
    <dgm:pt modelId="{B7B4E7E9-ED51-4174-9B77-E3D2F813BC02}" type="pres">
      <dgm:prSet presAssocID="{33C7D5C8-E755-4FA5-AAA3-6C71176F2097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72DAA1A4-CB79-4F48-BA96-3346B9A34BA4}" type="pres">
      <dgm:prSet presAssocID="{33C7D5C8-E755-4FA5-AAA3-6C71176F209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5DBBB6-0047-4224-8F71-50CBDB2B8EC4}" type="pres">
      <dgm:prSet presAssocID="{33C7D5C8-E755-4FA5-AAA3-6C71176F2097}" presName="negativeSpace" presStyleCnt="0"/>
      <dgm:spPr/>
    </dgm:pt>
    <dgm:pt modelId="{DA665125-8182-484B-927D-96D1912C7882}" type="pres">
      <dgm:prSet presAssocID="{33C7D5C8-E755-4FA5-AAA3-6C71176F2097}" presName="childText" presStyleLbl="conFgAcc1" presStyleIdx="2" presStyleCnt="4">
        <dgm:presLayoutVars>
          <dgm:bulletEnabled val="1"/>
        </dgm:presLayoutVars>
      </dgm:prSet>
      <dgm:spPr/>
    </dgm:pt>
    <dgm:pt modelId="{9C6336C3-00FA-434F-B6A6-03A83EA094F5}" type="pres">
      <dgm:prSet presAssocID="{728074FC-6B3C-4512-9F3B-A20F78AFDD86}" presName="spaceBetweenRectangles" presStyleCnt="0"/>
      <dgm:spPr/>
    </dgm:pt>
    <dgm:pt modelId="{AD4709C3-7D62-45A2-969E-07301142710E}" type="pres">
      <dgm:prSet presAssocID="{3C51DDCD-3A69-4388-8E88-B310B4B01B23}" presName="parentLin" presStyleCnt="0"/>
      <dgm:spPr/>
    </dgm:pt>
    <dgm:pt modelId="{A35E0EAE-7EE1-4A4D-97ED-2EFB01FDCCB5}" type="pres">
      <dgm:prSet presAssocID="{3C51DDCD-3A69-4388-8E88-B310B4B01B23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A654F272-9C27-4F5C-AC79-45FBE981BF86}" type="pres">
      <dgm:prSet presAssocID="{3C51DDCD-3A69-4388-8E88-B310B4B01B2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13A4D8-C931-4030-8868-7FD40325E8AB}" type="pres">
      <dgm:prSet presAssocID="{3C51DDCD-3A69-4388-8E88-B310B4B01B23}" presName="negativeSpace" presStyleCnt="0"/>
      <dgm:spPr/>
    </dgm:pt>
    <dgm:pt modelId="{B486BCCE-76EA-472A-A96A-A3579DD39AC7}" type="pres">
      <dgm:prSet presAssocID="{3C51DDCD-3A69-4388-8E88-B310B4B01B23}" presName="childText" presStyleLbl="conFgAcc1" presStyleIdx="3" presStyleCnt="4" custLinFactNeighborX="109" custLinFactNeighborY="-30741">
        <dgm:presLayoutVars>
          <dgm:bulletEnabled val="1"/>
        </dgm:presLayoutVars>
      </dgm:prSet>
      <dgm:spPr/>
    </dgm:pt>
  </dgm:ptLst>
  <dgm:cxnLst>
    <dgm:cxn modelId="{AC980C86-35BF-4B29-AF86-A957580FA543}" type="presOf" srcId="{29E1FD0F-5C65-4FB3-BA84-DC367712DB85}" destId="{CFA436AE-7467-4089-BEE4-41D612E04FE0}" srcOrd="1" destOrd="0" presId="urn:microsoft.com/office/officeart/2005/8/layout/list1"/>
    <dgm:cxn modelId="{F1801A42-9D42-48C6-BDD7-A7FF39A1A927}" srcId="{2935878B-43D8-440C-9AAB-6562DCC2A1B0}" destId="{33C7D5C8-E755-4FA5-AAA3-6C71176F2097}" srcOrd="2" destOrd="0" parTransId="{CCBA473D-ED02-4BD2-B8A9-4D1E567C9A98}" sibTransId="{728074FC-6B3C-4512-9F3B-A20F78AFDD86}"/>
    <dgm:cxn modelId="{58FAAFE0-3576-42CE-BDB7-9627A1E729BA}" type="presOf" srcId="{2935878B-43D8-440C-9AAB-6562DCC2A1B0}" destId="{C0BEFBFB-931B-44BF-8580-CDE74C14DE95}" srcOrd="0" destOrd="0" presId="urn:microsoft.com/office/officeart/2005/8/layout/list1"/>
    <dgm:cxn modelId="{E0CD965F-0CDF-4952-A7F6-AFD55DC0DA41}" srcId="{2935878B-43D8-440C-9AAB-6562DCC2A1B0}" destId="{29E1FD0F-5C65-4FB3-BA84-DC367712DB85}" srcOrd="0" destOrd="0" parTransId="{7C528377-12E7-41EF-86C0-3F4E01229A1D}" sibTransId="{9259910D-21EC-49DD-B946-10209156E3EA}"/>
    <dgm:cxn modelId="{F0AC902B-A86F-49B0-A59C-C1E22A8021E7}" srcId="{2935878B-43D8-440C-9AAB-6562DCC2A1B0}" destId="{E23925AD-A10A-4E36-9DC2-65F3646E851C}" srcOrd="1" destOrd="0" parTransId="{161EC35F-311D-45AB-888C-5E0130B9C03F}" sibTransId="{8C71401A-23D5-405E-8E10-2EA316BED3C0}"/>
    <dgm:cxn modelId="{80458EE4-0454-4EDE-96E8-F44D19C071A9}" type="presOf" srcId="{29E1FD0F-5C65-4FB3-BA84-DC367712DB85}" destId="{78874701-21DC-4E46-8B09-8B16578A0ED4}" srcOrd="0" destOrd="0" presId="urn:microsoft.com/office/officeart/2005/8/layout/list1"/>
    <dgm:cxn modelId="{2E8DE47B-3710-4FC3-B8A9-F2F17984570F}" srcId="{2935878B-43D8-440C-9AAB-6562DCC2A1B0}" destId="{3C51DDCD-3A69-4388-8E88-B310B4B01B23}" srcOrd="3" destOrd="0" parTransId="{80CDFD3D-8F0B-4077-AE82-CBC850043E63}" sibTransId="{1C853DA7-FEB3-4D07-9845-329B30286652}"/>
    <dgm:cxn modelId="{528FCA14-1EFE-4149-BD41-C79B3CF7460D}" type="presOf" srcId="{E23925AD-A10A-4E36-9DC2-65F3646E851C}" destId="{930086F1-73DE-4676-B8E3-F6570363E199}" srcOrd="1" destOrd="0" presId="urn:microsoft.com/office/officeart/2005/8/layout/list1"/>
    <dgm:cxn modelId="{E81BA17C-E479-42D7-9211-99C092963261}" type="presOf" srcId="{E23925AD-A10A-4E36-9DC2-65F3646E851C}" destId="{7BFD2350-2E28-4920-8A91-43DBA102E291}" srcOrd="0" destOrd="0" presId="urn:microsoft.com/office/officeart/2005/8/layout/list1"/>
    <dgm:cxn modelId="{9691375B-C685-42B3-AB6D-061FB4953589}" type="presOf" srcId="{3C51DDCD-3A69-4388-8E88-B310B4B01B23}" destId="{A654F272-9C27-4F5C-AC79-45FBE981BF86}" srcOrd="1" destOrd="0" presId="urn:microsoft.com/office/officeart/2005/8/layout/list1"/>
    <dgm:cxn modelId="{6870BDCD-8502-4311-8D2C-26EB4B038E2B}" type="presOf" srcId="{3C51DDCD-3A69-4388-8E88-B310B4B01B23}" destId="{A35E0EAE-7EE1-4A4D-97ED-2EFB01FDCCB5}" srcOrd="0" destOrd="0" presId="urn:microsoft.com/office/officeart/2005/8/layout/list1"/>
    <dgm:cxn modelId="{DD083866-E0E9-4D56-B1BA-4FD0B0D61831}" type="presOf" srcId="{33C7D5C8-E755-4FA5-AAA3-6C71176F2097}" destId="{B7B4E7E9-ED51-4174-9B77-E3D2F813BC02}" srcOrd="0" destOrd="0" presId="urn:microsoft.com/office/officeart/2005/8/layout/list1"/>
    <dgm:cxn modelId="{16FF4518-F78D-42E1-A465-CE755849417B}" type="presOf" srcId="{33C7D5C8-E755-4FA5-AAA3-6C71176F2097}" destId="{72DAA1A4-CB79-4F48-BA96-3346B9A34BA4}" srcOrd="1" destOrd="0" presId="urn:microsoft.com/office/officeart/2005/8/layout/list1"/>
    <dgm:cxn modelId="{8A12949C-E1FA-4E42-A9B4-12867E9A388D}" type="presParOf" srcId="{C0BEFBFB-931B-44BF-8580-CDE74C14DE95}" destId="{9DF7D8BF-0680-4AA5-975A-902B5DD6CAC5}" srcOrd="0" destOrd="0" presId="urn:microsoft.com/office/officeart/2005/8/layout/list1"/>
    <dgm:cxn modelId="{DD156837-1F5B-4325-B35C-BE151D6BF3BF}" type="presParOf" srcId="{9DF7D8BF-0680-4AA5-975A-902B5DD6CAC5}" destId="{78874701-21DC-4E46-8B09-8B16578A0ED4}" srcOrd="0" destOrd="0" presId="urn:microsoft.com/office/officeart/2005/8/layout/list1"/>
    <dgm:cxn modelId="{351481AF-0586-4A4B-896D-A2D6961CE671}" type="presParOf" srcId="{9DF7D8BF-0680-4AA5-975A-902B5DD6CAC5}" destId="{CFA436AE-7467-4089-BEE4-41D612E04FE0}" srcOrd="1" destOrd="0" presId="urn:microsoft.com/office/officeart/2005/8/layout/list1"/>
    <dgm:cxn modelId="{5575179A-CDA4-42F3-9994-C8844AFE3290}" type="presParOf" srcId="{C0BEFBFB-931B-44BF-8580-CDE74C14DE95}" destId="{8945C236-6E16-45BE-A7B1-3D1211FB0939}" srcOrd="1" destOrd="0" presId="urn:microsoft.com/office/officeart/2005/8/layout/list1"/>
    <dgm:cxn modelId="{36EB922A-251D-4C25-9C30-569280E6A9F3}" type="presParOf" srcId="{C0BEFBFB-931B-44BF-8580-CDE74C14DE95}" destId="{E9356DEE-7099-4BBF-A632-CB43B8949D10}" srcOrd="2" destOrd="0" presId="urn:microsoft.com/office/officeart/2005/8/layout/list1"/>
    <dgm:cxn modelId="{DCB7E324-16E2-4E12-A39B-0811CB6AE19F}" type="presParOf" srcId="{C0BEFBFB-931B-44BF-8580-CDE74C14DE95}" destId="{F96199C8-33A1-492B-A826-B2FE6D2B36A2}" srcOrd="3" destOrd="0" presId="urn:microsoft.com/office/officeart/2005/8/layout/list1"/>
    <dgm:cxn modelId="{70BB27E3-F9C6-4742-B271-D950D3BFC38C}" type="presParOf" srcId="{C0BEFBFB-931B-44BF-8580-CDE74C14DE95}" destId="{43655F96-7268-40CE-9F7B-18BAAE486828}" srcOrd="4" destOrd="0" presId="urn:microsoft.com/office/officeart/2005/8/layout/list1"/>
    <dgm:cxn modelId="{9F37EE49-7554-417C-A282-4A7F26D1F800}" type="presParOf" srcId="{43655F96-7268-40CE-9F7B-18BAAE486828}" destId="{7BFD2350-2E28-4920-8A91-43DBA102E291}" srcOrd="0" destOrd="0" presId="urn:microsoft.com/office/officeart/2005/8/layout/list1"/>
    <dgm:cxn modelId="{8AD23D70-CB25-41CB-8E7D-A065971F7E33}" type="presParOf" srcId="{43655F96-7268-40CE-9F7B-18BAAE486828}" destId="{930086F1-73DE-4676-B8E3-F6570363E199}" srcOrd="1" destOrd="0" presId="urn:microsoft.com/office/officeart/2005/8/layout/list1"/>
    <dgm:cxn modelId="{1DBE7D86-4A6B-42D9-896D-6ED0193893D0}" type="presParOf" srcId="{C0BEFBFB-931B-44BF-8580-CDE74C14DE95}" destId="{87B9C16D-63B3-4EA9-8DBE-22DCD5FFE886}" srcOrd="5" destOrd="0" presId="urn:microsoft.com/office/officeart/2005/8/layout/list1"/>
    <dgm:cxn modelId="{EACDDFF8-51F0-493F-B543-201D8967342A}" type="presParOf" srcId="{C0BEFBFB-931B-44BF-8580-CDE74C14DE95}" destId="{39D518A2-066C-41D3-890C-A56E1BC4267F}" srcOrd="6" destOrd="0" presId="urn:microsoft.com/office/officeart/2005/8/layout/list1"/>
    <dgm:cxn modelId="{214A7F97-BD7B-4DA0-8380-D8E860E01F98}" type="presParOf" srcId="{C0BEFBFB-931B-44BF-8580-CDE74C14DE95}" destId="{2BD5D8B8-9B64-4F66-A1EF-F02D4CEFD8BD}" srcOrd="7" destOrd="0" presId="urn:microsoft.com/office/officeart/2005/8/layout/list1"/>
    <dgm:cxn modelId="{788BFBD2-DAE9-4386-83ED-9C907601ED6D}" type="presParOf" srcId="{C0BEFBFB-931B-44BF-8580-CDE74C14DE95}" destId="{93D23442-EE86-45A1-B903-835CB767FB82}" srcOrd="8" destOrd="0" presId="urn:microsoft.com/office/officeart/2005/8/layout/list1"/>
    <dgm:cxn modelId="{28EC5372-A13A-4602-9150-0B9FFDF4CF1B}" type="presParOf" srcId="{93D23442-EE86-45A1-B903-835CB767FB82}" destId="{B7B4E7E9-ED51-4174-9B77-E3D2F813BC02}" srcOrd="0" destOrd="0" presId="urn:microsoft.com/office/officeart/2005/8/layout/list1"/>
    <dgm:cxn modelId="{EE1887C9-A758-46FD-AC77-BD622454FB54}" type="presParOf" srcId="{93D23442-EE86-45A1-B903-835CB767FB82}" destId="{72DAA1A4-CB79-4F48-BA96-3346B9A34BA4}" srcOrd="1" destOrd="0" presId="urn:microsoft.com/office/officeart/2005/8/layout/list1"/>
    <dgm:cxn modelId="{A306C5B4-534A-4809-8EC9-71FAF9B134AF}" type="presParOf" srcId="{C0BEFBFB-931B-44BF-8580-CDE74C14DE95}" destId="{7E5DBBB6-0047-4224-8F71-50CBDB2B8EC4}" srcOrd="9" destOrd="0" presId="urn:microsoft.com/office/officeart/2005/8/layout/list1"/>
    <dgm:cxn modelId="{80FDCFAB-48F3-4A5E-9833-2075A1E43F34}" type="presParOf" srcId="{C0BEFBFB-931B-44BF-8580-CDE74C14DE95}" destId="{DA665125-8182-484B-927D-96D1912C7882}" srcOrd="10" destOrd="0" presId="urn:microsoft.com/office/officeart/2005/8/layout/list1"/>
    <dgm:cxn modelId="{821081A2-97D0-47DB-8F32-75B42CF52176}" type="presParOf" srcId="{C0BEFBFB-931B-44BF-8580-CDE74C14DE95}" destId="{9C6336C3-00FA-434F-B6A6-03A83EA094F5}" srcOrd="11" destOrd="0" presId="urn:microsoft.com/office/officeart/2005/8/layout/list1"/>
    <dgm:cxn modelId="{E3C13369-AEC8-4D2F-90C7-5BC4C99AFB45}" type="presParOf" srcId="{C0BEFBFB-931B-44BF-8580-CDE74C14DE95}" destId="{AD4709C3-7D62-45A2-969E-07301142710E}" srcOrd="12" destOrd="0" presId="urn:microsoft.com/office/officeart/2005/8/layout/list1"/>
    <dgm:cxn modelId="{25021624-87A4-4D61-BEE9-BE6508ABAF70}" type="presParOf" srcId="{AD4709C3-7D62-45A2-969E-07301142710E}" destId="{A35E0EAE-7EE1-4A4D-97ED-2EFB01FDCCB5}" srcOrd="0" destOrd="0" presId="urn:microsoft.com/office/officeart/2005/8/layout/list1"/>
    <dgm:cxn modelId="{6875857A-2864-46D1-85D2-34428AF1B7C9}" type="presParOf" srcId="{AD4709C3-7D62-45A2-969E-07301142710E}" destId="{A654F272-9C27-4F5C-AC79-45FBE981BF86}" srcOrd="1" destOrd="0" presId="urn:microsoft.com/office/officeart/2005/8/layout/list1"/>
    <dgm:cxn modelId="{36AFCAAF-E3DB-4699-B1D3-9E7D0113C497}" type="presParOf" srcId="{C0BEFBFB-931B-44BF-8580-CDE74C14DE95}" destId="{6113A4D8-C931-4030-8868-7FD40325E8AB}" srcOrd="13" destOrd="0" presId="urn:microsoft.com/office/officeart/2005/8/layout/list1"/>
    <dgm:cxn modelId="{E03984D9-842E-41B8-9913-A56F77388C5D}" type="presParOf" srcId="{C0BEFBFB-931B-44BF-8580-CDE74C14DE95}" destId="{B486BCCE-76EA-472A-A96A-A3579DD39AC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C4D8AC-7E51-4F01-99E5-F864F1B54FAC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es-AR"/>
        </a:p>
      </dgm:t>
    </dgm:pt>
    <dgm:pt modelId="{0AEF3513-879F-41A7-BA8E-AD555708CDF4}">
      <dgm:prSet phldrT="[Texto]" custT="1"/>
      <dgm:spPr/>
      <dgm:t>
        <a:bodyPr/>
        <a:lstStyle/>
        <a:p>
          <a:r>
            <a:rPr lang="es-MX" sz="1600" dirty="0" smtClean="0"/>
            <a:t>Fenómenos agudos</a:t>
          </a:r>
          <a:endParaRPr lang="es-AR" sz="1600" dirty="0"/>
        </a:p>
      </dgm:t>
    </dgm:pt>
    <dgm:pt modelId="{CC7DE95C-E687-4DD0-813A-D801C95CB849}" type="parTrans" cxnId="{C5ADDADF-A9FE-4E03-B9EC-EF8D98C4893E}">
      <dgm:prSet/>
      <dgm:spPr/>
      <dgm:t>
        <a:bodyPr/>
        <a:lstStyle/>
        <a:p>
          <a:endParaRPr lang="es-AR" sz="4000"/>
        </a:p>
      </dgm:t>
    </dgm:pt>
    <dgm:pt modelId="{6902E48D-F448-474E-B144-D2F8227FC483}" type="sibTrans" cxnId="{C5ADDADF-A9FE-4E03-B9EC-EF8D98C4893E}">
      <dgm:prSet/>
      <dgm:spPr/>
      <dgm:t>
        <a:bodyPr/>
        <a:lstStyle/>
        <a:p>
          <a:endParaRPr lang="es-AR" sz="4000"/>
        </a:p>
      </dgm:t>
    </dgm:pt>
    <dgm:pt modelId="{E6FE4F46-C7C6-4745-8B00-16D94B2752E0}">
      <dgm:prSet phldrT="[Texto]" custT="1"/>
      <dgm:spPr/>
      <dgm:t>
        <a:bodyPr/>
        <a:lstStyle/>
        <a:p>
          <a:r>
            <a:rPr lang="es-MX" sz="1600" dirty="0" smtClean="0"/>
            <a:t>Problemas médicos asociados</a:t>
          </a:r>
          <a:endParaRPr lang="es-AR" sz="1600" dirty="0"/>
        </a:p>
      </dgm:t>
    </dgm:pt>
    <dgm:pt modelId="{6FFF960E-BEC9-4C5A-B614-32D525F68289}" type="parTrans" cxnId="{B1937FB1-4965-4D37-9047-254DB6EF7250}">
      <dgm:prSet/>
      <dgm:spPr/>
      <dgm:t>
        <a:bodyPr/>
        <a:lstStyle/>
        <a:p>
          <a:endParaRPr lang="es-AR" sz="4000"/>
        </a:p>
      </dgm:t>
    </dgm:pt>
    <dgm:pt modelId="{B593672D-FC7E-4726-8C5A-FE4954B2DA4D}" type="sibTrans" cxnId="{B1937FB1-4965-4D37-9047-254DB6EF7250}">
      <dgm:prSet/>
      <dgm:spPr/>
      <dgm:t>
        <a:bodyPr/>
        <a:lstStyle/>
        <a:p>
          <a:endParaRPr lang="es-AR" sz="4000"/>
        </a:p>
      </dgm:t>
    </dgm:pt>
    <dgm:pt modelId="{6FB937E8-DF12-4256-BD3F-D46800FD7C66}">
      <dgm:prSet phldrT="[Texto]" custT="1"/>
      <dgm:spPr/>
      <dgm:t>
        <a:bodyPr/>
        <a:lstStyle/>
        <a:p>
          <a:r>
            <a:rPr lang="es-MX" sz="1600" dirty="0" smtClean="0"/>
            <a:t>Fenómenos de abstinencia</a:t>
          </a:r>
          <a:endParaRPr lang="es-AR" sz="1600" dirty="0"/>
        </a:p>
      </dgm:t>
    </dgm:pt>
    <dgm:pt modelId="{271509F9-4C59-45BA-BB4F-C151CB359B2A}" type="parTrans" cxnId="{45D57B5F-E05B-45BF-9679-444B447DD389}">
      <dgm:prSet/>
      <dgm:spPr/>
      <dgm:t>
        <a:bodyPr/>
        <a:lstStyle/>
        <a:p>
          <a:endParaRPr lang="es-AR" sz="4000"/>
        </a:p>
      </dgm:t>
    </dgm:pt>
    <dgm:pt modelId="{5FD70834-90F5-476E-BC72-ADFBFC95D0F7}" type="sibTrans" cxnId="{45D57B5F-E05B-45BF-9679-444B447DD389}">
      <dgm:prSet/>
      <dgm:spPr/>
      <dgm:t>
        <a:bodyPr/>
        <a:lstStyle/>
        <a:p>
          <a:endParaRPr lang="es-AR" sz="4000"/>
        </a:p>
      </dgm:t>
    </dgm:pt>
    <dgm:pt modelId="{2AAA3FAD-A541-4AA2-AED0-49A582E0F274}">
      <dgm:prSet phldrT="[Texto]" custT="1"/>
      <dgm:spPr/>
      <dgm:t>
        <a:bodyPr/>
        <a:lstStyle/>
        <a:p>
          <a:r>
            <a:rPr lang="es-MX" sz="1600" dirty="0" smtClean="0"/>
            <a:t>Fenómenos de Craving</a:t>
          </a:r>
          <a:endParaRPr lang="es-AR" sz="1600" dirty="0"/>
        </a:p>
      </dgm:t>
    </dgm:pt>
    <dgm:pt modelId="{DC5DFB8F-09BB-4CBF-BBBD-C91E49D7983F}" type="parTrans" cxnId="{8A8D0348-E871-49EA-A05A-F62A44494D4C}">
      <dgm:prSet/>
      <dgm:spPr/>
      <dgm:t>
        <a:bodyPr/>
        <a:lstStyle/>
        <a:p>
          <a:endParaRPr lang="es-AR" sz="4000"/>
        </a:p>
      </dgm:t>
    </dgm:pt>
    <dgm:pt modelId="{2E70F350-E9BD-4168-8BC5-61213EF1274E}" type="sibTrans" cxnId="{8A8D0348-E871-49EA-A05A-F62A44494D4C}">
      <dgm:prSet/>
      <dgm:spPr/>
      <dgm:t>
        <a:bodyPr/>
        <a:lstStyle/>
        <a:p>
          <a:endParaRPr lang="es-AR" sz="4000"/>
        </a:p>
      </dgm:t>
    </dgm:pt>
    <dgm:pt modelId="{0F6E320F-A3C3-486A-83F0-5CDCE290E3B1}">
      <dgm:prSet phldrT="[Texto]" custT="1"/>
      <dgm:spPr/>
      <dgm:t>
        <a:bodyPr/>
        <a:lstStyle/>
        <a:p>
          <a:r>
            <a:rPr lang="es-MX" sz="1600" dirty="0" smtClean="0"/>
            <a:t>Manipulaciones</a:t>
          </a:r>
          <a:endParaRPr lang="es-AR" sz="1600" dirty="0"/>
        </a:p>
      </dgm:t>
    </dgm:pt>
    <dgm:pt modelId="{0F70501C-1374-488A-A8E0-2CF768885E00}" type="parTrans" cxnId="{81458E94-C313-479F-B0B6-E408BD646E7F}">
      <dgm:prSet/>
      <dgm:spPr/>
      <dgm:t>
        <a:bodyPr/>
        <a:lstStyle/>
        <a:p>
          <a:endParaRPr lang="es-AR" sz="4000"/>
        </a:p>
      </dgm:t>
    </dgm:pt>
    <dgm:pt modelId="{6C56FFBB-5EE8-4482-AF8D-1415EDB5490A}" type="sibTrans" cxnId="{81458E94-C313-479F-B0B6-E408BD646E7F}">
      <dgm:prSet/>
      <dgm:spPr/>
      <dgm:t>
        <a:bodyPr/>
        <a:lstStyle/>
        <a:p>
          <a:endParaRPr lang="es-AR" sz="4000"/>
        </a:p>
      </dgm:t>
    </dgm:pt>
    <dgm:pt modelId="{2DDEF111-7FF5-4F65-AC93-DD0179C19A49}" type="pres">
      <dgm:prSet presAssocID="{34C4D8AC-7E51-4F01-99E5-F864F1B54FA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D72C96B4-F6B2-4C7A-B5F4-58D8F13C954E}" type="pres">
      <dgm:prSet presAssocID="{0AEF3513-879F-41A7-BA8E-AD555708CDF4}" presName="parenttextcomposite" presStyleCnt="0"/>
      <dgm:spPr/>
    </dgm:pt>
    <dgm:pt modelId="{2A7372C6-BF6C-4DFD-A1DA-892A753C4702}" type="pres">
      <dgm:prSet presAssocID="{0AEF3513-879F-41A7-BA8E-AD555708CDF4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055F36-CF09-4861-A230-F95F8F57D532}" type="pres">
      <dgm:prSet presAssocID="{0AEF3513-879F-41A7-BA8E-AD555708CDF4}" presName="parallelogramComposite" presStyleCnt="0"/>
      <dgm:spPr/>
    </dgm:pt>
    <dgm:pt modelId="{FB6BE4B7-4772-45D9-A83C-AC3EC618745F}" type="pres">
      <dgm:prSet presAssocID="{0AEF3513-879F-41A7-BA8E-AD555708CDF4}" presName="parallelogram1" presStyleLbl="alignNode1" presStyleIdx="0" presStyleCnt="35"/>
      <dgm:spPr/>
    </dgm:pt>
    <dgm:pt modelId="{260C75EF-BAF8-4E0B-99A1-F07F80A6DC77}" type="pres">
      <dgm:prSet presAssocID="{0AEF3513-879F-41A7-BA8E-AD555708CDF4}" presName="parallelogram2" presStyleLbl="alignNode1" presStyleIdx="1" presStyleCnt="35"/>
      <dgm:spPr/>
    </dgm:pt>
    <dgm:pt modelId="{A7F61D48-C4A3-4CA0-A3BE-4A2418020577}" type="pres">
      <dgm:prSet presAssocID="{0AEF3513-879F-41A7-BA8E-AD555708CDF4}" presName="parallelogram3" presStyleLbl="alignNode1" presStyleIdx="2" presStyleCnt="35"/>
      <dgm:spPr/>
    </dgm:pt>
    <dgm:pt modelId="{F0FC0802-01A1-48B6-97C8-1DFBB6C597B8}" type="pres">
      <dgm:prSet presAssocID="{0AEF3513-879F-41A7-BA8E-AD555708CDF4}" presName="parallelogram4" presStyleLbl="alignNode1" presStyleIdx="3" presStyleCnt="35"/>
      <dgm:spPr/>
    </dgm:pt>
    <dgm:pt modelId="{16CEC6E5-9123-401D-BEF5-786953870E2B}" type="pres">
      <dgm:prSet presAssocID="{0AEF3513-879F-41A7-BA8E-AD555708CDF4}" presName="parallelogram5" presStyleLbl="alignNode1" presStyleIdx="4" presStyleCnt="35"/>
      <dgm:spPr/>
    </dgm:pt>
    <dgm:pt modelId="{00A5B9D1-5096-4F97-ADB2-C405A6877DF7}" type="pres">
      <dgm:prSet presAssocID="{0AEF3513-879F-41A7-BA8E-AD555708CDF4}" presName="parallelogram6" presStyleLbl="alignNode1" presStyleIdx="5" presStyleCnt="35"/>
      <dgm:spPr/>
    </dgm:pt>
    <dgm:pt modelId="{099FEAC3-45BE-4C88-91E3-AD7DBC1C9562}" type="pres">
      <dgm:prSet presAssocID="{0AEF3513-879F-41A7-BA8E-AD555708CDF4}" presName="parallelogram7" presStyleLbl="alignNode1" presStyleIdx="6" presStyleCnt="35"/>
      <dgm:spPr/>
    </dgm:pt>
    <dgm:pt modelId="{68250C27-F53B-4456-92AE-47E6BA87EB97}" type="pres">
      <dgm:prSet presAssocID="{6902E48D-F448-474E-B144-D2F8227FC483}" presName="sibTrans" presStyleCnt="0"/>
      <dgm:spPr/>
    </dgm:pt>
    <dgm:pt modelId="{52259382-2BBF-460F-BA28-44A260D11BF7}" type="pres">
      <dgm:prSet presAssocID="{E6FE4F46-C7C6-4745-8B00-16D94B2752E0}" presName="parenttextcomposite" presStyleCnt="0"/>
      <dgm:spPr/>
    </dgm:pt>
    <dgm:pt modelId="{4979EDCC-93E9-4B72-B5AB-35FD8EA8EE4F}" type="pres">
      <dgm:prSet presAssocID="{E6FE4F46-C7C6-4745-8B00-16D94B2752E0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96408-58E2-4617-8B2D-D8CCAE92ED5E}" type="pres">
      <dgm:prSet presAssocID="{E6FE4F46-C7C6-4745-8B00-16D94B2752E0}" presName="parallelogramComposite" presStyleCnt="0"/>
      <dgm:spPr/>
    </dgm:pt>
    <dgm:pt modelId="{16A490E4-ADC5-4034-A727-3ADD636922C7}" type="pres">
      <dgm:prSet presAssocID="{E6FE4F46-C7C6-4745-8B00-16D94B2752E0}" presName="parallelogram1" presStyleLbl="alignNode1" presStyleIdx="7" presStyleCnt="35"/>
      <dgm:spPr/>
    </dgm:pt>
    <dgm:pt modelId="{0BA3AB91-47DC-4BA7-AB21-51F8B1404887}" type="pres">
      <dgm:prSet presAssocID="{E6FE4F46-C7C6-4745-8B00-16D94B2752E0}" presName="parallelogram2" presStyleLbl="alignNode1" presStyleIdx="8" presStyleCnt="35"/>
      <dgm:spPr/>
    </dgm:pt>
    <dgm:pt modelId="{AB640795-C436-4A6A-957E-3BCF773EF6BF}" type="pres">
      <dgm:prSet presAssocID="{E6FE4F46-C7C6-4745-8B00-16D94B2752E0}" presName="parallelogram3" presStyleLbl="alignNode1" presStyleIdx="9" presStyleCnt="35"/>
      <dgm:spPr/>
    </dgm:pt>
    <dgm:pt modelId="{1B0AF622-E162-4BA5-BCC5-FD22231D729C}" type="pres">
      <dgm:prSet presAssocID="{E6FE4F46-C7C6-4745-8B00-16D94B2752E0}" presName="parallelogram4" presStyleLbl="alignNode1" presStyleIdx="10" presStyleCnt="35"/>
      <dgm:spPr/>
    </dgm:pt>
    <dgm:pt modelId="{E5DDB540-B0F9-424C-9131-638F5E1C08B1}" type="pres">
      <dgm:prSet presAssocID="{E6FE4F46-C7C6-4745-8B00-16D94B2752E0}" presName="parallelogram5" presStyleLbl="alignNode1" presStyleIdx="11" presStyleCnt="35"/>
      <dgm:spPr/>
    </dgm:pt>
    <dgm:pt modelId="{CD6AB99C-B20F-4E39-9BC3-0EE86A23A195}" type="pres">
      <dgm:prSet presAssocID="{E6FE4F46-C7C6-4745-8B00-16D94B2752E0}" presName="parallelogram6" presStyleLbl="alignNode1" presStyleIdx="12" presStyleCnt="35"/>
      <dgm:spPr/>
    </dgm:pt>
    <dgm:pt modelId="{5A0659F4-7D53-4564-8C79-25F628E5E088}" type="pres">
      <dgm:prSet presAssocID="{E6FE4F46-C7C6-4745-8B00-16D94B2752E0}" presName="parallelogram7" presStyleLbl="alignNode1" presStyleIdx="13" presStyleCnt="35"/>
      <dgm:spPr/>
    </dgm:pt>
    <dgm:pt modelId="{D67DB0BB-C848-4210-B684-9A3580BA0F32}" type="pres">
      <dgm:prSet presAssocID="{B593672D-FC7E-4726-8C5A-FE4954B2DA4D}" presName="sibTrans" presStyleCnt="0"/>
      <dgm:spPr/>
    </dgm:pt>
    <dgm:pt modelId="{00DEAD0D-93F6-49F6-9D43-F74A8E7244B1}" type="pres">
      <dgm:prSet presAssocID="{6FB937E8-DF12-4256-BD3F-D46800FD7C66}" presName="parenttextcomposite" presStyleCnt="0"/>
      <dgm:spPr/>
    </dgm:pt>
    <dgm:pt modelId="{67B20279-BCFF-420B-80B6-B51C9143D56B}" type="pres">
      <dgm:prSet presAssocID="{6FB937E8-DF12-4256-BD3F-D46800FD7C66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71152C-BD38-41C0-88C1-12ADDC555A72}" type="pres">
      <dgm:prSet presAssocID="{6FB937E8-DF12-4256-BD3F-D46800FD7C66}" presName="parallelogramComposite" presStyleCnt="0"/>
      <dgm:spPr/>
    </dgm:pt>
    <dgm:pt modelId="{947C756C-FC4E-4C99-B6FB-9D9094FE985F}" type="pres">
      <dgm:prSet presAssocID="{6FB937E8-DF12-4256-BD3F-D46800FD7C66}" presName="parallelogram1" presStyleLbl="alignNode1" presStyleIdx="14" presStyleCnt="35"/>
      <dgm:spPr/>
    </dgm:pt>
    <dgm:pt modelId="{B76935F0-B58E-45A3-8F9A-CBBB1D208CA6}" type="pres">
      <dgm:prSet presAssocID="{6FB937E8-DF12-4256-BD3F-D46800FD7C66}" presName="parallelogram2" presStyleLbl="alignNode1" presStyleIdx="15" presStyleCnt="35"/>
      <dgm:spPr/>
    </dgm:pt>
    <dgm:pt modelId="{8E55B601-7D81-491B-9045-B4936BAC6D9A}" type="pres">
      <dgm:prSet presAssocID="{6FB937E8-DF12-4256-BD3F-D46800FD7C66}" presName="parallelogram3" presStyleLbl="alignNode1" presStyleIdx="16" presStyleCnt="35"/>
      <dgm:spPr/>
    </dgm:pt>
    <dgm:pt modelId="{90AD4C94-3C82-4F16-B3AD-4ACD1CD69BAD}" type="pres">
      <dgm:prSet presAssocID="{6FB937E8-DF12-4256-BD3F-D46800FD7C66}" presName="parallelogram4" presStyleLbl="alignNode1" presStyleIdx="17" presStyleCnt="35"/>
      <dgm:spPr/>
    </dgm:pt>
    <dgm:pt modelId="{FD00B6CB-0819-48C8-81B2-582A8B0A7332}" type="pres">
      <dgm:prSet presAssocID="{6FB937E8-DF12-4256-BD3F-D46800FD7C66}" presName="parallelogram5" presStyleLbl="alignNode1" presStyleIdx="18" presStyleCnt="35"/>
      <dgm:spPr/>
    </dgm:pt>
    <dgm:pt modelId="{808C3EF2-3D42-40BE-8665-863689E019A2}" type="pres">
      <dgm:prSet presAssocID="{6FB937E8-DF12-4256-BD3F-D46800FD7C66}" presName="parallelogram6" presStyleLbl="alignNode1" presStyleIdx="19" presStyleCnt="35"/>
      <dgm:spPr/>
    </dgm:pt>
    <dgm:pt modelId="{1C8C7A6F-40FB-4C99-B37F-61A9076E0D3E}" type="pres">
      <dgm:prSet presAssocID="{6FB937E8-DF12-4256-BD3F-D46800FD7C66}" presName="parallelogram7" presStyleLbl="alignNode1" presStyleIdx="20" presStyleCnt="35"/>
      <dgm:spPr/>
    </dgm:pt>
    <dgm:pt modelId="{7512D1A0-6D99-43D6-99F1-F75F38AA2E4C}" type="pres">
      <dgm:prSet presAssocID="{5FD70834-90F5-476E-BC72-ADFBFC95D0F7}" presName="sibTrans" presStyleCnt="0"/>
      <dgm:spPr/>
    </dgm:pt>
    <dgm:pt modelId="{8E6BC8CE-16E2-448D-AF6D-B48CB7BAE841}" type="pres">
      <dgm:prSet presAssocID="{2AAA3FAD-A541-4AA2-AED0-49A582E0F274}" presName="parenttextcomposite" presStyleCnt="0"/>
      <dgm:spPr/>
    </dgm:pt>
    <dgm:pt modelId="{09038248-2ED5-4889-B9C1-0B64378C2BD9}" type="pres">
      <dgm:prSet presAssocID="{2AAA3FAD-A541-4AA2-AED0-49A582E0F274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B1F7EF-0AA9-4AFC-8225-4B9C8C9C7DE6}" type="pres">
      <dgm:prSet presAssocID="{2AAA3FAD-A541-4AA2-AED0-49A582E0F274}" presName="parallelogramComposite" presStyleCnt="0"/>
      <dgm:spPr/>
    </dgm:pt>
    <dgm:pt modelId="{C455B424-4238-425E-9778-E0B796408D2C}" type="pres">
      <dgm:prSet presAssocID="{2AAA3FAD-A541-4AA2-AED0-49A582E0F274}" presName="parallelogram1" presStyleLbl="alignNode1" presStyleIdx="21" presStyleCnt="35"/>
      <dgm:spPr/>
    </dgm:pt>
    <dgm:pt modelId="{7694F5D3-9A2F-4730-9382-4B3DFF545691}" type="pres">
      <dgm:prSet presAssocID="{2AAA3FAD-A541-4AA2-AED0-49A582E0F274}" presName="parallelogram2" presStyleLbl="alignNode1" presStyleIdx="22" presStyleCnt="35"/>
      <dgm:spPr/>
    </dgm:pt>
    <dgm:pt modelId="{58CB376C-52E5-438B-840F-3E1261C9288D}" type="pres">
      <dgm:prSet presAssocID="{2AAA3FAD-A541-4AA2-AED0-49A582E0F274}" presName="parallelogram3" presStyleLbl="alignNode1" presStyleIdx="23" presStyleCnt="35"/>
      <dgm:spPr/>
    </dgm:pt>
    <dgm:pt modelId="{1863B444-0BEE-40EC-9FDB-8547FDA50C3E}" type="pres">
      <dgm:prSet presAssocID="{2AAA3FAD-A541-4AA2-AED0-49A582E0F274}" presName="parallelogram4" presStyleLbl="alignNode1" presStyleIdx="24" presStyleCnt="35"/>
      <dgm:spPr/>
    </dgm:pt>
    <dgm:pt modelId="{A0E93E84-BD5A-4EAE-A2F0-8565C04D9886}" type="pres">
      <dgm:prSet presAssocID="{2AAA3FAD-A541-4AA2-AED0-49A582E0F274}" presName="parallelogram5" presStyleLbl="alignNode1" presStyleIdx="25" presStyleCnt="35"/>
      <dgm:spPr/>
    </dgm:pt>
    <dgm:pt modelId="{851405E3-478D-4CCA-870B-20E4119F9129}" type="pres">
      <dgm:prSet presAssocID="{2AAA3FAD-A541-4AA2-AED0-49A582E0F274}" presName="parallelogram6" presStyleLbl="alignNode1" presStyleIdx="26" presStyleCnt="35"/>
      <dgm:spPr/>
    </dgm:pt>
    <dgm:pt modelId="{ABA13802-A472-49F5-9C08-5D6073FA9F21}" type="pres">
      <dgm:prSet presAssocID="{2AAA3FAD-A541-4AA2-AED0-49A582E0F274}" presName="parallelogram7" presStyleLbl="alignNode1" presStyleIdx="27" presStyleCnt="35"/>
      <dgm:spPr/>
    </dgm:pt>
    <dgm:pt modelId="{D013F803-08E5-4531-A9D7-B898F0AEEFE3}" type="pres">
      <dgm:prSet presAssocID="{2E70F350-E9BD-4168-8BC5-61213EF1274E}" presName="sibTrans" presStyleCnt="0"/>
      <dgm:spPr/>
    </dgm:pt>
    <dgm:pt modelId="{90297E1E-E0F9-42F1-A697-7B50C4FCA4EB}" type="pres">
      <dgm:prSet presAssocID="{0F6E320F-A3C3-486A-83F0-5CDCE290E3B1}" presName="parenttextcomposite" presStyleCnt="0"/>
      <dgm:spPr/>
    </dgm:pt>
    <dgm:pt modelId="{6FBDBDEF-BB67-4D75-8852-515D9737304B}" type="pres">
      <dgm:prSet presAssocID="{0F6E320F-A3C3-486A-83F0-5CDCE290E3B1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03F7A8-821D-441D-A2B5-FBF2BF7A0F98}" type="pres">
      <dgm:prSet presAssocID="{0F6E320F-A3C3-486A-83F0-5CDCE290E3B1}" presName="parallelogramComposite" presStyleCnt="0"/>
      <dgm:spPr/>
    </dgm:pt>
    <dgm:pt modelId="{E59BF38D-79FE-477B-BC49-63F3E3BDA45E}" type="pres">
      <dgm:prSet presAssocID="{0F6E320F-A3C3-486A-83F0-5CDCE290E3B1}" presName="parallelogram1" presStyleLbl="alignNode1" presStyleIdx="28" presStyleCnt="35"/>
      <dgm:spPr/>
    </dgm:pt>
    <dgm:pt modelId="{959CD721-070A-4909-8A99-7ECD9C7CD27D}" type="pres">
      <dgm:prSet presAssocID="{0F6E320F-A3C3-486A-83F0-5CDCE290E3B1}" presName="parallelogram2" presStyleLbl="alignNode1" presStyleIdx="29" presStyleCnt="35"/>
      <dgm:spPr/>
    </dgm:pt>
    <dgm:pt modelId="{51C0B935-13D0-4904-BAB8-2543D43DD9E9}" type="pres">
      <dgm:prSet presAssocID="{0F6E320F-A3C3-486A-83F0-5CDCE290E3B1}" presName="parallelogram3" presStyleLbl="alignNode1" presStyleIdx="30" presStyleCnt="35"/>
      <dgm:spPr/>
    </dgm:pt>
    <dgm:pt modelId="{C41EF65E-9A62-4185-BD3D-2F1ADA91893D}" type="pres">
      <dgm:prSet presAssocID="{0F6E320F-A3C3-486A-83F0-5CDCE290E3B1}" presName="parallelogram4" presStyleLbl="alignNode1" presStyleIdx="31" presStyleCnt="35"/>
      <dgm:spPr/>
    </dgm:pt>
    <dgm:pt modelId="{20D8C3F5-3F4C-4944-8256-33FAC713EAB6}" type="pres">
      <dgm:prSet presAssocID="{0F6E320F-A3C3-486A-83F0-5CDCE290E3B1}" presName="parallelogram5" presStyleLbl="alignNode1" presStyleIdx="32" presStyleCnt="35"/>
      <dgm:spPr/>
    </dgm:pt>
    <dgm:pt modelId="{7624CAC9-B59D-4399-A448-313674E33FEB}" type="pres">
      <dgm:prSet presAssocID="{0F6E320F-A3C3-486A-83F0-5CDCE290E3B1}" presName="parallelogram6" presStyleLbl="alignNode1" presStyleIdx="33" presStyleCnt="35"/>
      <dgm:spPr/>
    </dgm:pt>
    <dgm:pt modelId="{3CC7F9E7-FE35-4880-AD6E-03E379800FC3}" type="pres">
      <dgm:prSet presAssocID="{0F6E320F-A3C3-486A-83F0-5CDCE290E3B1}" presName="parallelogram7" presStyleLbl="alignNode1" presStyleIdx="34" presStyleCnt="35"/>
      <dgm:spPr/>
    </dgm:pt>
  </dgm:ptLst>
  <dgm:cxnLst>
    <dgm:cxn modelId="{A96EC80C-BC47-4472-B4F2-9BB4EA0D366B}" type="presOf" srcId="{E6FE4F46-C7C6-4745-8B00-16D94B2752E0}" destId="{4979EDCC-93E9-4B72-B5AB-35FD8EA8EE4F}" srcOrd="0" destOrd="0" presId="urn:microsoft.com/office/officeart/2008/layout/VerticalAccentList"/>
    <dgm:cxn modelId="{8A8D0348-E871-49EA-A05A-F62A44494D4C}" srcId="{34C4D8AC-7E51-4F01-99E5-F864F1B54FAC}" destId="{2AAA3FAD-A541-4AA2-AED0-49A582E0F274}" srcOrd="3" destOrd="0" parTransId="{DC5DFB8F-09BB-4CBF-BBBD-C91E49D7983F}" sibTransId="{2E70F350-E9BD-4168-8BC5-61213EF1274E}"/>
    <dgm:cxn modelId="{45D57B5F-E05B-45BF-9679-444B447DD389}" srcId="{34C4D8AC-7E51-4F01-99E5-F864F1B54FAC}" destId="{6FB937E8-DF12-4256-BD3F-D46800FD7C66}" srcOrd="2" destOrd="0" parTransId="{271509F9-4C59-45BA-BB4F-C151CB359B2A}" sibTransId="{5FD70834-90F5-476E-BC72-ADFBFC95D0F7}"/>
    <dgm:cxn modelId="{C5ADDADF-A9FE-4E03-B9EC-EF8D98C4893E}" srcId="{34C4D8AC-7E51-4F01-99E5-F864F1B54FAC}" destId="{0AEF3513-879F-41A7-BA8E-AD555708CDF4}" srcOrd="0" destOrd="0" parTransId="{CC7DE95C-E687-4DD0-813A-D801C95CB849}" sibTransId="{6902E48D-F448-474E-B144-D2F8227FC483}"/>
    <dgm:cxn modelId="{DC6BB123-F92A-4C4C-A564-02FB48A11E31}" type="presOf" srcId="{0F6E320F-A3C3-486A-83F0-5CDCE290E3B1}" destId="{6FBDBDEF-BB67-4D75-8852-515D9737304B}" srcOrd="0" destOrd="0" presId="urn:microsoft.com/office/officeart/2008/layout/VerticalAccentList"/>
    <dgm:cxn modelId="{EDB63B45-B633-4E04-9E84-22E9BA308D88}" type="presOf" srcId="{6FB937E8-DF12-4256-BD3F-D46800FD7C66}" destId="{67B20279-BCFF-420B-80B6-B51C9143D56B}" srcOrd="0" destOrd="0" presId="urn:microsoft.com/office/officeart/2008/layout/VerticalAccentList"/>
    <dgm:cxn modelId="{B1937FB1-4965-4D37-9047-254DB6EF7250}" srcId="{34C4D8AC-7E51-4F01-99E5-F864F1B54FAC}" destId="{E6FE4F46-C7C6-4745-8B00-16D94B2752E0}" srcOrd="1" destOrd="0" parTransId="{6FFF960E-BEC9-4C5A-B614-32D525F68289}" sibTransId="{B593672D-FC7E-4726-8C5A-FE4954B2DA4D}"/>
    <dgm:cxn modelId="{B901CB15-C262-46EA-A98B-0D500A2A3B1D}" type="presOf" srcId="{2AAA3FAD-A541-4AA2-AED0-49A582E0F274}" destId="{09038248-2ED5-4889-B9C1-0B64378C2BD9}" srcOrd="0" destOrd="0" presId="urn:microsoft.com/office/officeart/2008/layout/VerticalAccentList"/>
    <dgm:cxn modelId="{10C5B510-7C2C-4545-A9EC-F38EE0067BD0}" type="presOf" srcId="{0AEF3513-879F-41A7-BA8E-AD555708CDF4}" destId="{2A7372C6-BF6C-4DFD-A1DA-892A753C4702}" srcOrd="0" destOrd="0" presId="urn:microsoft.com/office/officeart/2008/layout/VerticalAccentList"/>
    <dgm:cxn modelId="{5F4F01D6-4956-40FA-8133-80C946278882}" type="presOf" srcId="{34C4D8AC-7E51-4F01-99E5-F864F1B54FAC}" destId="{2DDEF111-7FF5-4F65-AC93-DD0179C19A49}" srcOrd="0" destOrd="0" presId="urn:microsoft.com/office/officeart/2008/layout/VerticalAccentList"/>
    <dgm:cxn modelId="{81458E94-C313-479F-B0B6-E408BD646E7F}" srcId="{34C4D8AC-7E51-4F01-99E5-F864F1B54FAC}" destId="{0F6E320F-A3C3-486A-83F0-5CDCE290E3B1}" srcOrd="4" destOrd="0" parTransId="{0F70501C-1374-488A-A8E0-2CF768885E00}" sibTransId="{6C56FFBB-5EE8-4482-AF8D-1415EDB5490A}"/>
    <dgm:cxn modelId="{AEA10D5C-0447-49A0-803E-33F654DEF7B8}" type="presParOf" srcId="{2DDEF111-7FF5-4F65-AC93-DD0179C19A49}" destId="{D72C96B4-F6B2-4C7A-B5F4-58D8F13C954E}" srcOrd="0" destOrd="0" presId="urn:microsoft.com/office/officeart/2008/layout/VerticalAccentList"/>
    <dgm:cxn modelId="{F1570244-CF9B-4FE9-AD91-C764417A1CF1}" type="presParOf" srcId="{D72C96B4-F6B2-4C7A-B5F4-58D8F13C954E}" destId="{2A7372C6-BF6C-4DFD-A1DA-892A753C4702}" srcOrd="0" destOrd="0" presId="urn:microsoft.com/office/officeart/2008/layout/VerticalAccentList"/>
    <dgm:cxn modelId="{C0C58DA8-2146-4C4C-9CF6-0886F1863DE8}" type="presParOf" srcId="{2DDEF111-7FF5-4F65-AC93-DD0179C19A49}" destId="{02055F36-CF09-4861-A230-F95F8F57D532}" srcOrd="1" destOrd="0" presId="urn:microsoft.com/office/officeart/2008/layout/VerticalAccentList"/>
    <dgm:cxn modelId="{050387C1-98D7-4447-A031-8C07BD8EE534}" type="presParOf" srcId="{02055F36-CF09-4861-A230-F95F8F57D532}" destId="{FB6BE4B7-4772-45D9-A83C-AC3EC618745F}" srcOrd="0" destOrd="0" presId="urn:microsoft.com/office/officeart/2008/layout/VerticalAccentList"/>
    <dgm:cxn modelId="{798551B7-AEAA-42F5-B322-8C70445C73B3}" type="presParOf" srcId="{02055F36-CF09-4861-A230-F95F8F57D532}" destId="{260C75EF-BAF8-4E0B-99A1-F07F80A6DC77}" srcOrd="1" destOrd="0" presId="urn:microsoft.com/office/officeart/2008/layout/VerticalAccentList"/>
    <dgm:cxn modelId="{17EF393A-ED74-4A08-88C6-C00DE8EAC4F8}" type="presParOf" srcId="{02055F36-CF09-4861-A230-F95F8F57D532}" destId="{A7F61D48-C4A3-4CA0-A3BE-4A2418020577}" srcOrd="2" destOrd="0" presId="urn:microsoft.com/office/officeart/2008/layout/VerticalAccentList"/>
    <dgm:cxn modelId="{0313155F-02A6-4577-A989-BBCFC193ABF8}" type="presParOf" srcId="{02055F36-CF09-4861-A230-F95F8F57D532}" destId="{F0FC0802-01A1-48B6-97C8-1DFBB6C597B8}" srcOrd="3" destOrd="0" presId="urn:microsoft.com/office/officeart/2008/layout/VerticalAccentList"/>
    <dgm:cxn modelId="{F4E044B4-EFA5-48E3-8932-ADCC17D99592}" type="presParOf" srcId="{02055F36-CF09-4861-A230-F95F8F57D532}" destId="{16CEC6E5-9123-401D-BEF5-786953870E2B}" srcOrd="4" destOrd="0" presId="urn:microsoft.com/office/officeart/2008/layout/VerticalAccentList"/>
    <dgm:cxn modelId="{D060F692-EC4E-45EC-9924-3E717FA6C74A}" type="presParOf" srcId="{02055F36-CF09-4861-A230-F95F8F57D532}" destId="{00A5B9D1-5096-4F97-ADB2-C405A6877DF7}" srcOrd="5" destOrd="0" presId="urn:microsoft.com/office/officeart/2008/layout/VerticalAccentList"/>
    <dgm:cxn modelId="{3925A087-63A9-4D2B-B280-93AF40A7A777}" type="presParOf" srcId="{02055F36-CF09-4861-A230-F95F8F57D532}" destId="{099FEAC3-45BE-4C88-91E3-AD7DBC1C9562}" srcOrd="6" destOrd="0" presId="urn:microsoft.com/office/officeart/2008/layout/VerticalAccentList"/>
    <dgm:cxn modelId="{E0CACD3F-A1B7-49A8-8F18-D25C7B015A59}" type="presParOf" srcId="{2DDEF111-7FF5-4F65-AC93-DD0179C19A49}" destId="{68250C27-F53B-4456-92AE-47E6BA87EB97}" srcOrd="2" destOrd="0" presId="urn:microsoft.com/office/officeart/2008/layout/VerticalAccentList"/>
    <dgm:cxn modelId="{1F2C2B79-AF96-4648-A6FA-D3413E54EEBC}" type="presParOf" srcId="{2DDEF111-7FF5-4F65-AC93-DD0179C19A49}" destId="{52259382-2BBF-460F-BA28-44A260D11BF7}" srcOrd="3" destOrd="0" presId="urn:microsoft.com/office/officeart/2008/layout/VerticalAccentList"/>
    <dgm:cxn modelId="{CF1D3BF8-4507-4D51-8158-993E2E5C4B87}" type="presParOf" srcId="{52259382-2BBF-460F-BA28-44A260D11BF7}" destId="{4979EDCC-93E9-4B72-B5AB-35FD8EA8EE4F}" srcOrd="0" destOrd="0" presId="urn:microsoft.com/office/officeart/2008/layout/VerticalAccentList"/>
    <dgm:cxn modelId="{42FCBBF5-A8FE-4906-BF63-479A3734C2D1}" type="presParOf" srcId="{2DDEF111-7FF5-4F65-AC93-DD0179C19A49}" destId="{E3B96408-58E2-4617-8B2D-D8CCAE92ED5E}" srcOrd="4" destOrd="0" presId="urn:microsoft.com/office/officeart/2008/layout/VerticalAccentList"/>
    <dgm:cxn modelId="{80AB7173-D247-4FA6-A3BD-CAF8C53718EE}" type="presParOf" srcId="{E3B96408-58E2-4617-8B2D-D8CCAE92ED5E}" destId="{16A490E4-ADC5-4034-A727-3ADD636922C7}" srcOrd="0" destOrd="0" presId="urn:microsoft.com/office/officeart/2008/layout/VerticalAccentList"/>
    <dgm:cxn modelId="{B228767E-3B99-45F2-973C-4C477B85ED63}" type="presParOf" srcId="{E3B96408-58E2-4617-8B2D-D8CCAE92ED5E}" destId="{0BA3AB91-47DC-4BA7-AB21-51F8B1404887}" srcOrd="1" destOrd="0" presId="urn:microsoft.com/office/officeart/2008/layout/VerticalAccentList"/>
    <dgm:cxn modelId="{E919F983-EF87-4ECD-9DCE-D48DA890EEEC}" type="presParOf" srcId="{E3B96408-58E2-4617-8B2D-D8CCAE92ED5E}" destId="{AB640795-C436-4A6A-957E-3BCF773EF6BF}" srcOrd="2" destOrd="0" presId="urn:microsoft.com/office/officeart/2008/layout/VerticalAccentList"/>
    <dgm:cxn modelId="{3879CE52-E131-4947-86A7-8FDE5354B6D7}" type="presParOf" srcId="{E3B96408-58E2-4617-8B2D-D8CCAE92ED5E}" destId="{1B0AF622-E162-4BA5-BCC5-FD22231D729C}" srcOrd="3" destOrd="0" presId="urn:microsoft.com/office/officeart/2008/layout/VerticalAccentList"/>
    <dgm:cxn modelId="{08E9770E-2DA7-4B75-8659-81FB8A6B902E}" type="presParOf" srcId="{E3B96408-58E2-4617-8B2D-D8CCAE92ED5E}" destId="{E5DDB540-B0F9-424C-9131-638F5E1C08B1}" srcOrd="4" destOrd="0" presId="urn:microsoft.com/office/officeart/2008/layout/VerticalAccentList"/>
    <dgm:cxn modelId="{C59027B4-E20D-482E-8009-4CCE2138CD0D}" type="presParOf" srcId="{E3B96408-58E2-4617-8B2D-D8CCAE92ED5E}" destId="{CD6AB99C-B20F-4E39-9BC3-0EE86A23A195}" srcOrd="5" destOrd="0" presId="urn:microsoft.com/office/officeart/2008/layout/VerticalAccentList"/>
    <dgm:cxn modelId="{D85C414B-9509-498A-9962-2EB35EC9AAFA}" type="presParOf" srcId="{E3B96408-58E2-4617-8B2D-D8CCAE92ED5E}" destId="{5A0659F4-7D53-4564-8C79-25F628E5E088}" srcOrd="6" destOrd="0" presId="urn:microsoft.com/office/officeart/2008/layout/VerticalAccentList"/>
    <dgm:cxn modelId="{A5FFAD39-BDD9-4073-A0F1-509CF7242CCA}" type="presParOf" srcId="{2DDEF111-7FF5-4F65-AC93-DD0179C19A49}" destId="{D67DB0BB-C848-4210-B684-9A3580BA0F32}" srcOrd="5" destOrd="0" presId="urn:microsoft.com/office/officeart/2008/layout/VerticalAccentList"/>
    <dgm:cxn modelId="{1DFF48B6-307E-4503-8DD2-10B2432610E6}" type="presParOf" srcId="{2DDEF111-7FF5-4F65-AC93-DD0179C19A49}" destId="{00DEAD0D-93F6-49F6-9D43-F74A8E7244B1}" srcOrd="6" destOrd="0" presId="urn:microsoft.com/office/officeart/2008/layout/VerticalAccentList"/>
    <dgm:cxn modelId="{93C1893C-7EFE-41FD-9D76-7CE9BA403D27}" type="presParOf" srcId="{00DEAD0D-93F6-49F6-9D43-F74A8E7244B1}" destId="{67B20279-BCFF-420B-80B6-B51C9143D56B}" srcOrd="0" destOrd="0" presId="urn:microsoft.com/office/officeart/2008/layout/VerticalAccentList"/>
    <dgm:cxn modelId="{EB69D44E-9528-4609-9FA9-9721645E78B9}" type="presParOf" srcId="{2DDEF111-7FF5-4F65-AC93-DD0179C19A49}" destId="{CA71152C-BD38-41C0-88C1-12ADDC555A72}" srcOrd="7" destOrd="0" presId="urn:microsoft.com/office/officeart/2008/layout/VerticalAccentList"/>
    <dgm:cxn modelId="{8A8D61B0-3F70-4B3F-BDF8-8820EB34D2A3}" type="presParOf" srcId="{CA71152C-BD38-41C0-88C1-12ADDC555A72}" destId="{947C756C-FC4E-4C99-B6FB-9D9094FE985F}" srcOrd="0" destOrd="0" presId="urn:microsoft.com/office/officeart/2008/layout/VerticalAccentList"/>
    <dgm:cxn modelId="{4B3DF784-55B0-4475-B912-8AD725D71B8B}" type="presParOf" srcId="{CA71152C-BD38-41C0-88C1-12ADDC555A72}" destId="{B76935F0-B58E-45A3-8F9A-CBBB1D208CA6}" srcOrd="1" destOrd="0" presId="urn:microsoft.com/office/officeart/2008/layout/VerticalAccentList"/>
    <dgm:cxn modelId="{4ACF48DA-722E-4899-AFF7-2791EEAF4A1F}" type="presParOf" srcId="{CA71152C-BD38-41C0-88C1-12ADDC555A72}" destId="{8E55B601-7D81-491B-9045-B4936BAC6D9A}" srcOrd="2" destOrd="0" presId="urn:microsoft.com/office/officeart/2008/layout/VerticalAccentList"/>
    <dgm:cxn modelId="{AD23E43D-D672-40E2-9067-35C5A84CEF56}" type="presParOf" srcId="{CA71152C-BD38-41C0-88C1-12ADDC555A72}" destId="{90AD4C94-3C82-4F16-B3AD-4ACD1CD69BAD}" srcOrd="3" destOrd="0" presId="urn:microsoft.com/office/officeart/2008/layout/VerticalAccentList"/>
    <dgm:cxn modelId="{70C30074-FE35-4AE1-90C7-5BE03B1F9769}" type="presParOf" srcId="{CA71152C-BD38-41C0-88C1-12ADDC555A72}" destId="{FD00B6CB-0819-48C8-81B2-582A8B0A7332}" srcOrd="4" destOrd="0" presId="urn:microsoft.com/office/officeart/2008/layout/VerticalAccentList"/>
    <dgm:cxn modelId="{E42BE9AC-BD7B-4BF0-A70E-9EF4D8A2AADB}" type="presParOf" srcId="{CA71152C-BD38-41C0-88C1-12ADDC555A72}" destId="{808C3EF2-3D42-40BE-8665-863689E019A2}" srcOrd="5" destOrd="0" presId="urn:microsoft.com/office/officeart/2008/layout/VerticalAccentList"/>
    <dgm:cxn modelId="{3D0403F8-C76B-458A-B5EB-8C0F102BB25B}" type="presParOf" srcId="{CA71152C-BD38-41C0-88C1-12ADDC555A72}" destId="{1C8C7A6F-40FB-4C99-B37F-61A9076E0D3E}" srcOrd="6" destOrd="0" presId="urn:microsoft.com/office/officeart/2008/layout/VerticalAccentList"/>
    <dgm:cxn modelId="{886BDE06-A681-40EB-81FF-F32132EFC197}" type="presParOf" srcId="{2DDEF111-7FF5-4F65-AC93-DD0179C19A49}" destId="{7512D1A0-6D99-43D6-99F1-F75F38AA2E4C}" srcOrd="8" destOrd="0" presId="urn:microsoft.com/office/officeart/2008/layout/VerticalAccentList"/>
    <dgm:cxn modelId="{F219EA01-96C4-4A14-A06B-35FA7638A17B}" type="presParOf" srcId="{2DDEF111-7FF5-4F65-AC93-DD0179C19A49}" destId="{8E6BC8CE-16E2-448D-AF6D-B48CB7BAE841}" srcOrd="9" destOrd="0" presId="urn:microsoft.com/office/officeart/2008/layout/VerticalAccentList"/>
    <dgm:cxn modelId="{FE9D5017-2EE8-4D1E-AAFE-EB9B668C6198}" type="presParOf" srcId="{8E6BC8CE-16E2-448D-AF6D-B48CB7BAE841}" destId="{09038248-2ED5-4889-B9C1-0B64378C2BD9}" srcOrd="0" destOrd="0" presId="urn:microsoft.com/office/officeart/2008/layout/VerticalAccentList"/>
    <dgm:cxn modelId="{2AC0BDBD-CE08-4379-BA2D-B9FA23AFCBC9}" type="presParOf" srcId="{2DDEF111-7FF5-4F65-AC93-DD0179C19A49}" destId="{BCB1F7EF-0AA9-4AFC-8225-4B9C8C9C7DE6}" srcOrd="10" destOrd="0" presId="urn:microsoft.com/office/officeart/2008/layout/VerticalAccentList"/>
    <dgm:cxn modelId="{8B0FEF21-7D66-4031-B643-02099771DCE3}" type="presParOf" srcId="{BCB1F7EF-0AA9-4AFC-8225-4B9C8C9C7DE6}" destId="{C455B424-4238-425E-9778-E0B796408D2C}" srcOrd="0" destOrd="0" presId="urn:microsoft.com/office/officeart/2008/layout/VerticalAccentList"/>
    <dgm:cxn modelId="{7865E62F-D0D1-4322-A668-FC0F22CD764C}" type="presParOf" srcId="{BCB1F7EF-0AA9-4AFC-8225-4B9C8C9C7DE6}" destId="{7694F5D3-9A2F-4730-9382-4B3DFF545691}" srcOrd="1" destOrd="0" presId="urn:microsoft.com/office/officeart/2008/layout/VerticalAccentList"/>
    <dgm:cxn modelId="{0A947437-C6D6-48DE-8208-E37B5DBC330F}" type="presParOf" srcId="{BCB1F7EF-0AA9-4AFC-8225-4B9C8C9C7DE6}" destId="{58CB376C-52E5-438B-840F-3E1261C9288D}" srcOrd="2" destOrd="0" presId="urn:microsoft.com/office/officeart/2008/layout/VerticalAccentList"/>
    <dgm:cxn modelId="{179800C3-0339-44B8-BEF5-C80378A48698}" type="presParOf" srcId="{BCB1F7EF-0AA9-4AFC-8225-4B9C8C9C7DE6}" destId="{1863B444-0BEE-40EC-9FDB-8547FDA50C3E}" srcOrd="3" destOrd="0" presId="urn:microsoft.com/office/officeart/2008/layout/VerticalAccentList"/>
    <dgm:cxn modelId="{BFF7D333-5241-4F3E-897B-2A41A0E9E5CF}" type="presParOf" srcId="{BCB1F7EF-0AA9-4AFC-8225-4B9C8C9C7DE6}" destId="{A0E93E84-BD5A-4EAE-A2F0-8565C04D9886}" srcOrd="4" destOrd="0" presId="urn:microsoft.com/office/officeart/2008/layout/VerticalAccentList"/>
    <dgm:cxn modelId="{70DB3050-4017-4FB3-839B-22362CEB0885}" type="presParOf" srcId="{BCB1F7EF-0AA9-4AFC-8225-4B9C8C9C7DE6}" destId="{851405E3-478D-4CCA-870B-20E4119F9129}" srcOrd="5" destOrd="0" presId="urn:microsoft.com/office/officeart/2008/layout/VerticalAccentList"/>
    <dgm:cxn modelId="{3092DAC4-04EA-4C49-83B8-CF2DA410EF7E}" type="presParOf" srcId="{BCB1F7EF-0AA9-4AFC-8225-4B9C8C9C7DE6}" destId="{ABA13802-A472-49F5-9C08-5D6073FA9F21}" srcOrd="6" destOrd="0" presId="urn:microsoft.com/office/officeart/2008/layout/VerticalAccentList"/>
    <dgm:cxn modelId="{DA90CDFC-6B4A-444E-84F4-01C1D336361E}" type="presParOf" srcId="{2DDEF111-7FF5-4F65-AC93-DD0179C19A49}" destId="{D013F803-08E5-4531-A9D7-B898F0AEEFE3}" srcOrd="11" destOrd="0" presId="urn:microsoft.com/office/officeart/2008/layout/VerticalAccentList"/>
    <dgm:cxn modelId="{10138715-FCB4-45AA-85EE-FF3ECBC022F5}" type="presParOf" srcId="{2DDEF111-7FF5-4F65-AC93-DD0179C19A49}" destId="{90297E1E-E0F9-42F1-A697-7B50C4FCA4EB}" srcOrd="12" destOrd="0" presId="urn:microsoft.com/office/officeart/2008/layout/VerticalAccentList"/>
    <dgm:cxn modelId="{6B983545-D6C1-48FC-9789-70A6BB829624}" type="presParOf" srcId="{90297E1E-E0F9-42F1-A697-7B50C4FCA4EB}" destId="{6FBDBDEF-BB67-4D75-8852-515D9737304B}" srcOrd="0" destOrd="0" presId="urn:microsoft.com/office/officeart/2008/layout/VerticalAccentList"/>
    <dgm:cxn modelId="{3D76CD66-8BF2-438C-9E83-D9313EC3A2B6}" type="presParOf" srcId="{2DDEF111-7FF5-4F65-AC93-DD0179C19A49}" destId="{D203F7A8-821D-441D-A2B5-FBF2BF7A0F98}" srcOrd="13" destOrd="0" presId="urn:microsoft.com/office/officeart/2008/layout/VerticalAccentList"/>
    <dgm:cxn modelId="{7B0CD05B-89E2-4D44-9947-19751AE2F586}" type="presParOf" srcId="{D203F7A8-821D-441D-A2B5-FBF2BF7A0F98}" destId="{E59BF38D-79FE-477B-BC49-63F3E3BDA45E}" srcOrd="0" destOrd="0" presId="urn:microsoft.com/office/officeart/2008/layout/VerticalAccentList"/>
    <dgm:cxn modelId="{FA3C0332-4B7C-4563-AD49-F11ACA3252B7}" type="presParOf" srcId="{D203F7A8-821D-441D-A2B5-FBF2BF7A0F98}" destId="{959CD721-070A-4909-8A99-7ECD9C7CD27D}" srcOrd="1" destOrd="0" presId="urn:microsoft.com/office/officeart/2008/layout/VerticalAccentList"/>
    <dgm:cxn modelId="{BF861C85-F9B7-4755-BBB4-2EA49F29B390}" type="presParOf" srcId="{D203F7A8-821D-441D-A2B5-FBF2BF7A0F98}" destId="{51C0B935-13D0-4904-BAB8-2543D43DD9E9}" srcOrd="2" destOrd="0" presId="urn:microsoft.com/office/officeart/2008/layout/VerticalAccentList"/>
    <dgm:cxn modelId="{B24E0841-C850-4A98-BF1A-C91753FE9EFC}" type="presParOf" srcId="{D203F7A8-821D-441D-A2B5-FBF2BF7A0F98}" destId="{C41EF65E-9A62-4185-BD3D-2F1ADA91893D}" srcOrd="3" destOrd="0" presId="urn:microsoft.com/office/officeart/2008/layout/VerticalAccentList"/>
    <dgm:cxn modelId="{C1C3E081-748B-4128-8D6B-C3A5771B2542}" type="presParOf" srcId="{D203F7A8-821D-441D-A2B5-FBF2BF7A0F98}" destId="{20D8C3F5-3F4C-4944-8256-33FAC713EAB6}" srcOrd="4" destOrd="0" presId="urn:microsoft.com/office/officeart/2008/layout/VerticalAccentList"/>
    <dgm:cxn modelId="{18D372B9-C167-4116-9782-8000A702325A}" type="presParOf" srcId="{D203F7A8-821D-441D-A2B5-FBF2BF7A0F98}" destId="{7624CAC9-B59D-4399-A448-313674E33FEB}" srcOrd="5" destOrd="0" presId="urn:microsoft.com/office/officeart/2008/layout/VerticalAccentList"/>
    <dgm:cxn modelId="{16F85186-C071-42BA-BB9D-FB6507BE96E1}" type="presParOf" srcId="{D203F7A8-821D-441D-A2B5-FBF2BF7A0F98}" destId="{3CC7F9E7-FE35-4880-AD6E-03E379800FC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56DC98-FAE4-4920-9D1A-9A84220B3494}" type="doc">
      <dgm:prSet loTypeId="urn:microsoft.com/office/officeart/2005/8/layout/vList2" loCatId="list" qsTypeId="urn:microsoft.com/office/officeart/2005/8/quickstyle/simple5" qsCatId="simple" csTypeId="urn:microsoft.com/office/officeart/2005/8/colors/colorful1#5" csCatId="colorful" phldr="1"/>
      <dgm:spPr/>
      <dgm:t>
        <a:bodyPr/>
        <a:lstStyle/>
        <a:p>
          <a:endParaRPr lang="es-AR"/>
        </a:p>
      </dgm:t>
    </dgm:pt>
    <dgm:pt modelId="{B89FF2F6-962D-4690-94F2-30DF6FE641BC}">
      <dgm:prSet phldrT="[Texto]"/>
      <dgm:spPr/>
      <dgm:t>
        <a:bodyPr/>
        <a:lstStyle/>
        <a:p>
          <a:r>
            <a:rPr lang="es-MX" dirty="0" smtClean="0"/>
            <a:t>A</a:t>
          </a:r>
          <a:endParaRPr lang="es-AR" dirty="0"/>
        </a:p>
      </dgm:t>
    </dgm:pt>
    <dgm:pt modelId="{E4CC27EA-56D0-4C96-BDCB-C8CD2186803D}" type="parTrans" cxnId="{25C9A12E-F5C1-4340-9B58-C3A737332A06}">
      <dgm:prSet/>
      <dgm:spPr/>
      <dgm:t>
        <a:bodyPr/>
        <a:lstStyle/>
        <a:p>
          <a:endParaRPr lang="es-AR"/>
        </a:p>
      </dgm:t>
    </dgm:pt>
    <dgm:pt modelId="{DE7B9D72-DD8F-48E8-9019-6F96E364779E}" type="sibTrans" cxnId="{25C9A12E-F5C1-4340-9B58-C3A737332A06}">
      <dgm:prSet/>
      <dgm:spPr/>
      <dgm:t>
        <a:bodyPr/>
        <a:lstStyle/>
        <a:p>
          <a:endParaRPr lang="es-AR"/>
        </a:p>
      </dgm:t>
    </dgm:pt>
    <dgm:pt modelId="{1D67A732-F844-4AA5-A8CD-AA7AF9013D91}">
      <dgm:prSet phldrT="[Texto]"/>
      <dgm:spPr/>
      <dgm:t>
        <a:bodyPr/>
        <a:lstStyle/>
        <a:p>
          <a:r>
            <a:rPr lang="es-MX" dirty="0" smtClean="0"/>
            <a:t>Aprobación del Plan terapéutico</a:t>
          </a:r>
          <a:endParaRPr lang="es-AR" dirty="0"/>
        </a:p>
      </dgm:t>
    </dgm:pt>
    <dgm:pt modelId="{B6D42C45-8D03-434B-B326-59CC99B8AFD3}" type="parTrans" cxnId="{5E902AF2-1295-43B8-8B29-5C49DB6C54EB}">
      <dgm:prSet/>
      <dgm:spPr/>
      <dgm:t>
        <a:bodyPr/>
        <a:lstStyle/>
        <a:p>
          <a:endParaRPr lang="es-AR"/>
        </a:p>
      </dgm:t>
    </dgm:pt>
    <dgm:pt modelId="{D9B9E527-DB7A-45F4-AEBD-DB79DCEE18F9}" type="sibTrans" cxnId="{5E902AF2-1295-43B8-8B29-5C49DB6C54EB}">
      <dgm:prSet/>
      <dgm:spPr/>
      <dgm:t>
        <a:bodyPr/>
        <a:lstStyle/>
        <a:p>
          <a:endParaRPr lang="es-AR"/>
        </a:p>
      </dgm:t>
    </dgm:pt>
    <dgm:pt modelId="{6CB0EB8E-975C-448B-ACDD-100B83C665D7}">
      <dgm:prSet phldrT="[Texto]"/>
      <dgm:spPr/>
      <dgm:t>
        <a:bodyPr/>
        <a:lstStyle/>
        <a:p>
          <a:r>
            <a:rPr lang="es-MX" dirty="0" smtClean="0"/>
            <a:t>B</a:t>
          </a:r>
          <a:endParaRPr lang="es-AR" dirty="0"/>
        </a:p>
      </dgm:t>
    </dgm:pt>
    <dgm:pt modelId="{56B4647B-728D-447F-A400-FD4EC7176B5C}" type="parTrans" cxnId="{C288601F-A12B-4702-9C1F-B1EBFA2D2AB8}">
      <dgm:prSet/>
      <dgm:spPr/>
      <dgm:t>
        <a:bodyPr/>
        <a:lstStyle/>
        <a:p>
          <a:endParaRPr lang="es-AR"/>
        </a:p>
      </dgm:t>
    </dgm:pt>
    <dgm:pt modelId="{5D538DC8-8394-4B3D-8385-2902277629EA}" type="sibTrans" cxnId="{C288601F-A12B-4702-9C1F-B1EBFA2D2AB8}">
      <dgm:prSet/>
      <dgm:spPr/>
      <dgm:t>
        <a:bodyPr/>
        <a:lstStyle/>
        <a:p>
          <a:endParaRPr lang="es-AR"/>
        </a:p>
      </dgm:t>
    </dgm:pt>
    <dgm:pt modelId="{0C28DAF8-2F97-41E4-AD14-671A62701738}">
      <dgm:prSet phldrT="[Texto]"/>
      <dgm:spPr/>
      <dgm:t>
        <a:bodyPr/>
        <a:lstStyle/>
        <a:p>
          <a:r>
            <a:rPr lang="es-MX" dirty="0" smtClean="0"/>
            <a:t>Tiempos Posibles de asistencia</a:t>
          </a:r>
          <a:endParaRPr lang="es-AR" dirty="0"/>
        </a:p>
      </dgm:t>
    </dgm:pt>
    <dgm:pt modelId="{6DDA21A3-6191-4C30-AADA-9A71197BF85F}" type="parTrans" cxnId="{D15A9424-4928-4CB1-9E96-61E4C7B69A6F}">
      <dgm:prSet/>
      <dgm:spPr/>
      <dgm:t>
        <a:bodyPr/>
        <a:lstStyle/>
        <a:p>
          <a:endParaRPr lang="es-AR"/>
        </a:p>
      </dgm:t>
    </dgm:pt>
    <dgm:pt modelId="{416F57CC-C204-4E22-A7B1-B0115E350C9F}" type="sibTrans" cxnId="{D15A9424-4928-4CB1-9E96-61E4C7B69A6F}">
      <dgm:prSet/>
      <dgm:spPr/>
      <dgm:t>
        <a:bodyPr/>
        <a:lstStyle/>
        <a:p>
          <a:endParaRPr lang="es-AR"/>
        </a:p>
      </dgm:t>
    </dgm:pt>
    <dgm:pt modelId="{977954B7-5871-482C-B1A6-18790DE1DCD5}" type="pres">
      <dgm:prSet presAssocID="{8C56DC98-FAE4-4920-9D1A-9A84220B34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8380C3-7382-4880-808B-8AFF3204AA38}" type="pres">
      <dgm:prSet presAssocID="{B89FF2F6-962D-4690-94F2-30DF6FE641BC}" presName="parentText" presStyleLbl="node1" presStyleIdx="0" presStyleCnt="2" custLinFactNeighborX="-8613" custLinFactNeighborY="133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449E7A-845C-4162-9674-443270F5F988}" type="pres">
      <dgm:prSet presAssocID="{B89FF2F6-962D-4690-94F2-30DF6FE641B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37374D-2B15-424C-B2B0-B435F45A3E15}" type="pres">
      <dgm:prSet presAssocID="{6CB0EB8E-975C-448B-ACDD-100B83C665D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00F3CE-52E1-414F-BDE4-D30EB87B1A7D}" type="pres">
      <dgm:prSet presAssocID="{6CB0EB8E-975C-448B-ACDD-100B83C665D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5C9A12E-F5C1-4340-9B58-C3A737332A06}" srcId="{8C56DC98-FAE4-4920-9D1A-9A84220B3494}" destId="{B89FF2F6-962D-4690-94F2-30DF6FE641BC}" srcOrd="0" destOrd="0" parTransId="{E4CC27EA-56D0-4C96-BDCB-C8CD2186803D}" sibTransId="{DE7B9D72-DD8F-48E8-9019-6F96E364779E}"/>
    <dgm:cxn modelId="{0CEBF12C-2792-4680-9ABC-8E79408FA8EF}" type="presOf" srcId="{6CB0EB8E-975C-448B-ACDD-100B83C665D7}" destId="{8E37374D-2B15-424C-B2B0-B435F45A3E15}" srcOrd="0" destOrd="0" presId="urn:microsoft.com/office/officeart/2005/8/layout/vList2"/>
    <dgm:cxn modelId="{D15A9424-4928-4CB1-9E96-61E4C7B69A6F}" srcId="{6CB0EB8E-975C-448B-ACDD-100B83C665D7}" destId="{0C28DAF8-2F97-41E4-AD14-671A62701738}" srcOrd="0" destOrd="0" parTransId="{6DDA21A3-6191-4C30-AADA-9A71197BF85F}" sibTransId="{416F57CC-C204-4E22-A7B1-B0115E350C9F}"/>
    <dgm:cxn modelId="{29216AE0-2DDE-4B20-BF9A-D3161507F48A}" type="presOf" srcId="{8C56DC98-FAE4-4920-9D1A-9A84220B3494}" destId="{977954B7-5871-482C-B1A6-18790DE1DCD5}" srcOrd="0" destOrd="0" presId="urn:microsoft.com/office/officeart/2005/8/layout/vList2"/>
    <dgm:cxn modelId="{6B096DD6-6172-4E55-963C-FFDE186E6906}" type="presOf" srcId="{1D67A732-F844-4AA5-A8CD-AA7AF9013D91}" destId="{4C449E7A-845C-4162-9674-443270F5F988}" srcOrd="0" destOrd="0" presId="urn:microsoft.com/office/officeart/2005/8/layout/vList2"/>
    <dgm:cxn modelId="{5E902AF2-1295-43B8-8B29-5C49DB6C54EB}" srcId="{B89FF2F6-962D-4690-94F2-30DF6FE641BC}" destId="{1D67A732-F844-4AA5-A8CD-AA7AF9013D91}" srcOrd="0" destOrd="0" parTransId="{B6D42C45-8D03-434B-B326-59CC99B8AFD3}" sibTransId="{D9B9E527-DB7A-45F4-AEBD-DB79DCEE18F9}"/>
    <dgm:cxn modelId="{401E936C-BF75-458E-A11F-6E42D0A271D0}" type="presOf" srcId="{B89FF2F6-962D-4690-94F2-30DF6FE641BC}" destId="{878380C3-7382-4880-808B-8AFF3204AA38}" srcOrd="0" destOrd="0" presId="urn:microsoft.com/office/officeart/2005/8/layout/vList2"/>
    <dgm:cxn modelId="{2F05CB1B-A82A-4D2D-9F4F-B440FD2C16A2}" type="presOf" srcId="{0C28DAF8-2F97-41E4-AD14-671A62701738}" destId="{A800F3CE-52E1-414F-BDE4-D30EB87B1A7D}" srcOrd="0" destOrd="0" presId="urn:microsoft.com/office/officeart/2005/8/layout/vList2"/>
    <dgm:cxn modelId="{C288601F-A12B-4702-9C1F-B1EBFA2D2AB8}" srcId="{8C56DC98-FAE4-4920-9D1A-9A84220B3494}" destId="{6CB0EB8E-975C-448B-ACDD-100B83C665D7}" srcOrd="1" destOrd="0" parTransId="{56B4647B-728D-447F-A400-FD4EC7176B5C}" sibTransId="{5D538DC8-8394-4B3D-8385-2902277629EA}"/>
    <dgm:cxn modelId="{A14D2CCB-6ED6-42C3-8817-C0EC33E2B8E6}" type="presParOf" srcId="{977954B7-5871-482C-B1A6-18790DE1DCD5}" destId="{878380C3-7382-4880-808B-8AFF3204AA38}" srcOrd="0" destOrd="0" presId="urn:microsoft.com/office/officeart/2005/8/layout/vList2"/>
    <dgm:cxn modelId="{1C28494D-A7C0-41F1-A5C1-5134D34032EE}" type="presParOf" srcId="{977954B7-5871-482C-B1A6-18790DE1DCD5}" destId="{4C449E7A-845C-4162-9674-443270F5F988}" srcOrd="1" destOrd="0" presId="urn:microsoft.com/office/officeart/2005/8/layout/vList2"/>
    <dgm:cxn modelId="{B39A9CB6-82A7-4B38-8D1F-69C9BF6A6D06}" type="presParOf" srcId="{977954B7-5871-482C-B1A6-18790DE1DCD5}" destId="{8E37374D-2B15-424C-B2B0-B435F45A3E15}" srcOrd="2" destOrd="0" presId="urn:microsoft.com/office/officeart/2005/8/layout/vList2"/>
    <dgm:cxn modelId="{AA9A8EC5-C1AB-4A63-BD03-3968A486F156}" type="presParOf" srcId="{977954B7-5871-482C-B1A6-18790DE1DCD5}" destId="{A800F3CE-52E1-414F-BDE4-D30EB87B1A7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1353CB-76F1-4267-9B87-9D3284F63470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CD53374C-9F95-4C1E-BA6C-C00BF099AD6F}">
      <dgm:prSet phldrT="[Texto]" custT="1"/>
      <dgm:spPr/>
      <dgm:t>
        <a:bodyPr/>
        <a:lstStyle/>
        <a:p>
          <a:r>
            <a:rPr lang="es-MX" sz="2800" dirty="0" smtClean="0"/>
            <a:t>Juzgados - Defensorías</a:t>
          </a:r>
          <a:endParaRPr lang="es-AR" sz="2800" dirty="0"/>
        </a:p>
      </dgm:t>
    </dgm:pt>
    <dgm:pt modelId="{2E0D2CAC-CC1B-44BC-8284-C29763E73999}" type="parTrans" cxnId="{88C1CAEA-1131-45C8-BC57-2825259041AF}">
      <dgm:prSet/>
      <dgm:spPr/>
      <dgm:t>
        <a:bodyPr/>
        <a:lstStyle/>
        <a:p>
          <a:endParaRPr lang="es-AR" sz="1600"/>
        </a:p>
      </dgm:t>
    </dgm:pt>
    <dgm:pt modelId="{2B87CD78-AEEA-426E-B517-B4FE2CB701C2}" type="sibTrans" cxnId="{88C1CAEA-1131-45C8-BC57-2825259041AF}">
      <dgm:prSet/>
      <dgm:spPr/>
      <dgm:t>
        <a:bodyPr/>
        <a:lstStyle/>
        <a:p>
          <a:endParaRPr lang="es-AR" sz="1600"/>
        </a:p>
      </dgm:t>
    </dgm:pt>
    <dgm:pt modelId="{FBB9442D-AAB5-419F-8276-E0C3AE5702DF}">
      <dgm:prSet phldrT="[Texto]" custT="1"/>
      <dgm:spPr/>
      <dgm:t>
        <a:bodyPr/>
        <a:lstStyle/>
        <a:p>
          <a:r>
            <a:rPr lang="es-MX" sz="2400" dirty="0" smtClean="0"/>
            <a:t>¿Se puede estructurar un vínculo entre el equipo terapéutico y los poderes públicos en donde se proteja el derecho del paciente – el derecho a la salud y el derecho a la vida?</a:t>
          </a:r>
          <a:endParaRPr lang="es-AR" sz="2400" dirty="0"/>
        </a:p>
      </dgm:t>
    </dgm:pt>
    <dgm:pt modelId="{92DFA357-08A6-4DC0-BD09-3460133BCB93}" type="parTrans" cxnId="{8A6E445C-96FC-471E-A609-29B8E0593839}">
      <dgm:prSet/>
      <dgm:spPr/>
      <dgm:t>
        <a:bodyPr/>
        <a:lstStyle/>
        <a:p>
          <a:endParaRPr lang="es-AR" sz="1600"/>
        </a:p>
      </dgm:t>
    </dgm:pt>
    <dgm:pt modelId="{0EFB5161-982C-4E55-938C-50D24E96CE01}" type="sibTrans" cxnId="{8A6E445C-96FC-471E-A609-29B8E0593839}">
      <dgm:prSet/>
      <dgm:spPr/>
      <dgm:t>
        <a:bodyPr/>
        <a:lstStyle/>
        <a:p>
          <a:endParaRPr lang="es-AR" sz="1600"/>
        </a:p>
      </dgm:t>
    </dgm:pt>
    <dgm:pt modelId="{27A68B1C-D324-4608-ABB2-37AA39338B24}" type="pres">
      <dgm:prSet presAssocID="{081353CB-76F1-4267-9B87-9D3284F634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928E47-9592-4022-9284-CDCA83900612}" type="pres">
      <dgm:prSet presAssocID="{CD53374C-9F95-4C1E-BA6C-C00BF099AD6F}" presName="parentLin" presStyleCnt="0"/>
      <dgm:spPr/>
    </dgm:pt>
    <dgm:pt modelId="{EA48E65D-F1C7-474A-9CE5-8FB696F12F8E}" type="pres">
      <dgm:prSet presAssocID="{CD53374C-9F95-4C1E-BA6C-C00BF099AD6F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98C2E065-D5A7-4BA0-B3FF-F963976B5745}" type="pres">
      <dgm:prSet presAssocID="{CD53374C-9F95-4C1E-BA6C-C00BF099AD6F}" presName="parentText" presStyleLbl="node1" presStyleIdx="0" presStyleCnt="2" custScaleX="892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1AFFAD-E44E-4301-8F95-B571B34E1904}" type="pres">
      <dgm:prSet presAssocID="{CD53374C-9F95-4C1E-BA6C-C00BF099AD6F}" presName="negativeSpace" presStyleCnt="0"/>
      <dgm:spPr/>
    </dgm:pt>
    <dgm:pt modelId="{AF1FCCBF-FD98-41A9-B727-2295D7C43EC9}" type="pres">
      <dgm:prSet presAssocID="{CD53374C-9F95-4C1E-BA6C-C00BF099AD6F}" presName="childText" presStyleLbl="conFgAcc1" presStyleIdx="0" presStyleCnt="2">
        <dgm:presLayoutVars>
          <dgm:bulletEnabled val="1"/>
        </dgm:presLayoutVars>
      </dgm:prSet>
      <dgm:spPr/>
    </dgm:pt>
    <dgm:pt modelId="{55721F6C-2695-4564-A27F-ADC8E4519F82}" type="pres">
      <dgm:prSet presAssocID="{2B87CD78-AEEA-426E-B517-B4FE2CB701C2}" presName="spaceBetweenRectangles" presStyleCnt="0"/>
      <dgm:spPr/>
    </dgm:pt>
    <dgm:pt modelId="{4E60C212-5938-484B-BD8A-075F33AC29A9}" type="pres">
      <dgm:prSet presAssocID="{FBB9442D-AAB5-419F-8276-E0C3AE5702DF}" presName="parentLin" presStyleCnt="0"/>
      <dgm:spPr/>
    </dgm:pt>
    <dgm:pt modelId="{80547B0D-39F4-47C1-8FBF-3A058B98039B}" type="pres">
      <dgm:prSet presAssocID="{FBB9442D-AAB5-419F-8276-E0C3AE5702DF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8720D9B8-2C58-41FB-A63C-6B98859374B7}" type="pres">
      <dgm:prSet presAssocID="{FBB9442D-AAB5-419F-8276-E0C3AE5702DF}" presName="parentText" presStyleLbl="node1" presStyleIdx="1" presStyleCnt="2" custScaleX="91069" custScaleY="20095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363AD7D-EDEB-4DCE-A311-53362D595483}" type="pres">
      <dgm:prSet presAssocID="{FBB9442D-AAB5-419F-8276-E0C3AE5702DF}" presName="negativeSpace" presStyleCnt="0"/>
      <dgm:spPr/>
    </dgm:pt>
    <dgm:pt modelId="{6DBD96FE-2631-44E3-B113-1430AE0A66D6}" type="pres">
      <dgm:prSet presAssocID="{FBB9442D-AAB5-419F-8276-E0C3AE5702DF}" presName="childText" presStyleLbl="conFgAcc1" presStyleIdx="1" presStyleCnt="2" custScaleY="136792">
        <dgm:presLayoutVars>
          <dgm:bulletEnabled val="1"/>
        </dgm:presLayoutVars>
      </dgm:prSet>
      <dgm:spPr/>
    </dgm:pt>
  </dgm:ptLst>
  <dgm:cxnLst>
    <dgm:cxn modelId="{D8F2AB23-7AB4-424A-BB9F-9E298DB4895F}" type="presOf" srcId="{FBB9442D-AAB5-419F-8276-E0C3AE5702DF}" destId="{80547B0D-39F4-47C1-8FBF-3A058B98039B}" srcOrd="0" destOrd="0" presId="urn:microsoft.com/office/officeart/2005/8/layout/list1"/>
    <dgm:cxn modelId="{F218ED56-A79E-4AB5-94D0-8D99E2CFADF5}" type="presOf" srcId="{CD53374C-9F95-4C1E-BA6C-C00BF099AD6F}" destId="{EA48E65D-F1C7-474A-9CE5-8FB696F12F8E}" srcOrd="0" destOrd="0" presId="urn:microsoft.com/office/officeart/2005/8/layout/list1"/>
    <dgm:cxn modelId="{E3E2D60D-AACB-4FFC-8893-3166CE94DC0F}" type="presOf" srcId="{FBB9442D-AAB5-419F-8276-E0C3AE5702DF}" destId="{8720D9B8-2C58-41FB-A63C-6B98859374B7}" srcOrd="1" destOrd="0" presId="urn:microsoft.com/office/officeart/2005/8/layout/list1"/>
    <dgm:cxn modelId="{CE5D0849-7A66-4BF2-8B0A-8826CD706A21}" type="presOf" srcId="{081353CB-76F1-4267-9B87-9D3284F63470}" destId="{27A68B1C-D324-4608-ABB2-37AA39338B24}" srcOrd="0" destOrd="0" presId="urn:microsoft.com/office/officeart/2005/8/layout/list1"/>
    <dgm:cxn modelId="{88C1CAEA-1131-45C8-BC57-2825259041AF}" srcId="{081353CB-76F1-4267-9B87-9D3284F63470}" destId="{CD53374C-9F95-4C1E-BA6C-C00BF099AD6F}" srcOrd="0" destOrd="0" parTransId="{2E0D2CAC-CC1B-44BC-8284-C29763E73999}" sibTransId="{2B87CD78-AEEA-426E-B517-B4FE2CB701C2}"/>
    <dgm:cxn modelId="{8D9F5B31-77C8-406B-9140-D10475CCC136}" type="presOf" srcId="{CD53374C-9F95-4C1E-BA6C-C00BF099AD6F}" destId="{98C2E065-D5A7-4BA0-B3FF-F963976B5745}" srcOrd="1" destOrd="0" presId="urn:microsoft.com/office/officeart/2005/8/layout/list1"/>
    <dgm:cxn modelId="{8A6E445C-96FC-471E-A609-29B8E0593839}" srcId="{081353CB-76F1-4267-9B87-9D3284F63470}" destId="{FBB9442D-AAB5-419F-8276-E0C3AE5702DF}" srcOrd="1" destOrd="0" parTransId="{92DFA357-08A6-4DC0-BD09-3460133BCB93}" sibTransId="{0EFB5161-982C-4E55-938C-50D24E96CE01}"/>
    <dgm:cxn modelId="{67B45EB1-5732-43AB-9566-7E65E4B616E8}" type="presParOf" srcId="{27A68B1C-D324-4608-ABB2-37AA39338B24}" destId="{39928E47-9592-4022-9284-CDCA83900612}" srcOrd="0" destOrd="0" presId="urn:microsoft.com/office/officeart/2005/8/layout/list1"/>
    <dgm:cxn modelId="{0E2C0D42-0B7D-447C-9217-6FF936187247}" type="presParOf" srcId="{39928E47-9592-4022-9284-CDCA83900612}" destId="{EA48E65D-F1C7-474A-9CE5-8FB696F12F8E}" srcOrd="0" destOrd="0" presId="urn:microsoft.com/office/officeart/2005/8/layout/list1"/>
    <dgm:cxn modelId="{F99E92E7-7908-4643-B3D4-F643A2AE7DFA}" type="presParOf" srcId="{39928E47-9592-4022-9284-CDCA83900612}" destId="{98C2E065-D5A7-4BA0-B3FF-F963976B5745}" srcOrd="1" destOrd="0" presId="urn:microsoft.com/office/officeart/2005/8/layout/list1"/>
    <dgm:cxn modelId="{D2DDA517-F44E-47A3-A5B8-7A2964DA5F4C}" type="presParOf" srcId="{27A68B1C-D324-4608-ABB2-37AA39338B24}" destId="{DA1AFFAD-E44E-4301-8F95-B571B34E1904}" srcOrd="1" destOrd="0" presId="urn:microsoft.com/office/officeart/2005/8/layout/list1"/>
    <dgm:cxn modelId="{E9388E8A-E0FF-44D9-A8F8-817FDAE72C47}" type="presParOf" srcId="{27A68B1C-D324-4608-ABB2-37AA39338B24}" destId="{AF1FCCBF-FD98-41A9-B727-2295D7C43EC9}" srcOrd="2" destOrd="0" presId="urn:microsoft.com/office/officeart/2005/8/layout/list1"/>
    <dgm:cxn modelId="{5208651B-0B1B-4D6A-928E-B9971B1AA100}" type="presParOf" srcId="{27A68B1C-D324-4608-ABB2-37AA39338B24}" destId="{55721F6C-2695-4564-A27F-ADC8E4519F82}" srcOrd="3" destOrd="0" presId="urn:microsoft.com/office/officeart/2005/8/layout/list1"/>
    <dgm:cxn modelId="{D1402F31-2220-421D-BDDC-97D4204F9AEB}" type="presParOf" srcId="{27A68B1C-D324-4608-ABB2-37AA39338B24}" destId="{4E60C212-5938-484B-BD8A-075F33AC29A9}" srcOrd="4" destOrd="0" presId="urn:microsoft.com/office/officeart/2005/8/layout/list1"/>
    <dgm:cxn modelId="{8D5FCCA2-58DF-416E-AE24-B0E3E4526BF1}" type="presParOf" srcId="{4E60C212-5938-484B-BD8A-075F33AC29A9}" destId="{80547B0D-39F4-47C1-8FBF-3A058B98039B}" srcOrd="0" destOrd="0" presId="urn:microsoft.com/office/officeart/2005/8/layout/list1"/>
    <dgm:cxn modelId="{44E67C44-1D46-49D9-B6B7-82F72CB68F33}" type="presParOf" srcId="{4E60C212-5938-484B-BD8A-075F33AC29A9}" destId="{8720D9B8-2C58-41FB-A63C-6B98859374B7}" srcOrd="1" destOrd="0" presId="urn:microsoft.com/office/officeart/2005/8/layout/list1"/>
    <dgm:cxn modelId="{F1F660CC-43B4-49C9-9CD3-C6D35856535F}" type="presParOf" srcId="{27A68B1C-D324-4608-ABB2-37AA39338B24}" destId="{0363AD7D-EDEB-4DCE-A311-53362D595483}" srcOrd="5" destOrd="0" presId="urn:microsoft.com/office/officeart/2005/8/layout/list1"/>
    <dgm:cxn modelId="{FA4484C3-5FD2-433E-8F82-55315314625B}" type="presParOf" srcId="{27A68B1C-D324-4608-ABB2-37AA39338B24}" destId="{6DBD96FE-2631-44E3-B113-1430AE0A66D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pestañas"/>
  <dgm:desc val="Utilícelo para mostrar bloques no secuenciales o agrupados de información. Funciona bien para listas con pequeñas cantidades de texto de Nivel 1. El primer Nivel 2 aparece junto al texto de Nivel 1 y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B5CCB-E07C-45FA-91F9-D8E33933EFF3}" type="datetimeFigureOut">
              <a:rPr lang="es-ES" smtClean="0"/>
              <a:pPr/>
              <a:t>29/06/2013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F6D74-F6A3-4A4A-8BF2-02BF120C1D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2D060-71F7-4719-91B3-167A71949BA6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D5D03-1F74-4273-BC06-788AD0DB3E38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AR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AR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63E0-1B4D-48C0-B703-2733CE00B985}" type="datetimeFigureOut">
              <a:rPr lang="es-AR" smtClean="0"/>
              <a:pPr/>
              <a:t>29/06/2013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301-F85B-4D3C-8B9F-933F961254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08001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63E0-1B4D-48C0-B703-2733CE00B985}" type="datetimeFigureOut">
              <a:rPr lang="es-AR" smtClean="0"/>
              <a:pPr/>
              <a:t>29/06/2013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301-F85B-4D3C-8B9F-933F961254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09983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AR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63E0-1B4D-48C0-B703-2733CE00B985}" type="datetimeFigureOut">
              <a:rPr lang="es-AR" smtClean="0"/>
              <a:pPr/>
              <a:t>29/06/2013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301-F85B-4D3C-8B9F-933F961254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7100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63E0-1B4D-48C0-B703-2733CE00B985}" type="datetimeFigureOut">
              <a:rPr lang="es-AR" smtClean="0"/>
              <a:pPr/>
              <a:t>29/06/2013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301-F85B-4D3C-8B9F-933F961254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30807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AR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AR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63E0-1B4D-48C0-B703-2733CE00B985}" type="datetimeFigureOut">
              <a:rPr lang="es-AR" smtClean="0"/>
              <a:pPr/>
              <a:t>29/06/2013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301-F85B-4D3C-8B9F-933F961254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48185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63E0-1B4D-48C0-B703-2733CE00B985}" type="datetimeFigureOut">
              <a:rPr lang="es-AR" smtClean="0"/>
              <a:pPr/>
              <a:t>29/06/2013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301-F85B-4D3C-8B9F-933F961254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26879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AR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AR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63E0-1B4D-48C0-B703-2733CE00B985}" type="datetimeFigureOut">
              <a:rPr lang="es-AR" smtClean="0"/>
              <a:pPr/>
              <a:t>29/06/2013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301-F85B-4D3C-8B9F-933F961254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1779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63E0-1B4D-48C0-B703-2733CE00B985}" type="datetimeFigureOut">
              <a:rPr lang="es-AR" smtClean="0"/>
              <a:pPr/>
              <a:t>29/06/2013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301-F85B-4D3C-8B9F-933F961254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92450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63E0-1B4D-48C0-B703-2733CE00B985}" type="datetimeFigureOut">
              <a:rPr lang="es-AR" smtClean="0"/>
              <a:pPr/>
              <a:t>29/06/2013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301-F85B-4D3C-8B9F-933F961254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35131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AR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AR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63E0-1B4D-48C0-B703-2733CE00B985}" type="datetimeFigureOut">
              <a:rPr lang="es-AR" smtClean="0"/>
              <a:pPr/>
              <a:t>29/06/2013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301-F85B-4D3C-8B9F-933F961254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61300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AR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AR" smtClean="0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AR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63E0-1B4D-48C0-B703-2733CE00B985}" type="datetimeFigureOut">
              <a:rPr lang="es-AR" smtClean="0"/>
              <a:pPr/>
              <a:t>29/06/2013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3301-F85B-4D3C-8B9F-933F961254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90008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AR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563E0-1B4D-48C0-B703-2733CE00B985}" type="datetimeFigureOut">
              <a:rPr lang="es-AR" smtClean="0"/>
              <a:pPr/>
              <a:t>29/06/2013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B3301-F85B-4D3C-8B9F-933F9612549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05429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19324" y="175596"/>
            <a:ext cx="8352928" cy="61926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 Operativa en Gradiva</a:t>
            </a:r>
            <a:endParaRPr lang="es-VE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 rot="11290153" flipV="1">
            <a:off x="554506" y="743815"/>
            <a:ext cx="8082566" cy="18256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Experiencias Clínicas en Tratamiento de las Adicciones  </a:t>
            </a:r>
            <a:endParaRPr lang="es-VE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737" b="985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4881" y="6093296"/>
            <a:ext cx="740757" cy="6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9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04813"/>
            <a:ext cx="7991475" cy="6119812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es-ES" sz="5400" dirty="0"/>
              <a:t>Los anosognoticos son incapaces de tomar decisiones sobre asuntos personales y sociales como ocurre con los pacientes prefrontales.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sz="2800" dirty="0" smtClean="0"/>
              <a:t>Posicionamiento Terapéutico</a:t>
            </a:r>
            <a:endParaRPr lang="es-AR" sz="28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1710035752"/>
              </p:ext>
            </p:extLst>
          </p:nvPr>
        </p:nvGraphicFramePr>
        <p:xfrm>
          <a:off x="251520" y="1397000"/>
          <a:ext cx="8640960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832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85175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smtClean="0">
                <a:latin typeface="Times New Roman" pitchFamily="18" charset="0"/>
              </a:rPr>
              <a:t>Puntos claves del inicio de la relación terapéutica</a:t>
            </a:r>
            <a:endParaRPr lang="es-ES" smtClean="0">
              <a:latin typeface="Times New Roman" pitchFamily="18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25962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eriod"/>
              <a:defRPr/>
            </a:pPr>
            <a:r>
              <a:rPr lang="es-MX" smtClean="0"/>
              <a:t>La demanda de tratamiento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eriod"/>
              <a:defRPr/>
            </a:pPr>
            <a:r>
              <a:rPr lang="es-MX" smtClean="0"/>
              <a:t>Presentar la oferta de tratamiento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eriod"/>
              <a:defRPr/>
            </a:pPr>
            <a:r>
              <a:rPr lang="es-MX" smtClean="0"/>
              <a:t>Los juegos de poder en la demanda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s-MX" smtClean="0"/>
              <a:t>Riesgos: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s-MX" smtClean="0"/>
              <a:t>Incapacidad de escucha del profesional, indefinición de los espacios de relación terapéutica, luchas por el control de la relación terapéutica. 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eriod" startAt="4"/>
              <a:defRPr/>
            </a:pPr>
            <a:r>
              <a:rPr lang="es-MX" smtClean="0"/>
              <a:t>Generar una alianza terapéutica.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1750"/>
            <a:ext cx="7772400" cy="164465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32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IDEAS IMPORTANTES PARA LOS TRATAMIENTOS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066800" y="1752600"/>
            <a:ext cx="7772400" cy="31242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70000"/>
              </a:lnSpc>
              <a:buFontTx/>
              <a:buAutoNum type="alphaLcParenR"/>
              <a:defRPr/>
            </a:pPr>
            <a:r>
              <a:rPr lang="es-ES_tradnl" sz="2100" b="1" smtClean="0"/>
              <a:t>A &gt;  Patología Psiquiátrica grave.</a:t>
            </a:r>
          </a:p>
          <a:p>
            <a:pPr marL="609600" indent="-609600" eaLnBrk="1" hangingPunct="1">
              <a:lnSpc>
                <a:spcPct val="70000"/>
              </a:lnSpc>
              <a:buFont typeface="Times" charset="0"/>
              <a:buNone/>
              <a:defRPr/>
            </a:pPr>
            <a:r>
              <a:rPr lang="es-ES_tradnl" sz="2100" b="1" smtClean="0"/>
              <a:t>	    &gt;  Posibilidades de Abandono.</a:t>
            </a:r>
          </a:p>
          <a:p>
            <a:pPr marL="609600" indent="-609600" eaLnBrk="1" hangingPunct="1">
              <a:lnSpc>
                <a:spcPct val="70000"/>
              </a:lnSpc>
              <a:buFont typeface="Times" charset="0"/>
              <a:buNone/>
              <a:defRPr/>
            </a:pPr>
            <a:r>
              <a:rPr lang="es-ES_tradnl" sz="2100" b="1" smtClean="0"/>
              <a:t>	    &gt;  Posibilidades de Mal Pronóstico.</a:t>
            </a:r>
          </a:p>
          <a:p>
            <a:pPr marL="609600" indent="-609600" eaLnBrk="1" hangingPunct="1">
              <a:lnSpc>
                <a:spcPct val="70000"/>
              </a:lnSpc>
              <a:buFontTx/>
              <a:buAutoNum type="alphaLcParenR" startAt="2"/>
              <a:defRPr/>
            </a:pPr>
            <a:endParaRPr lang="es-ES_tradnl" sz="2100" b="1" smtClean="0"/>
          </a:p>
          <a:p>
            <a:pPr marL="609600" indent="-609600" eaLnBrk="1" hangingPunct="1">
              <a:lnSpc>
                <a:spcPct val="70000"/>
              </a:lnSpc>
              <a:buFontTx/>
              <a:buAutoNum type="alphaLcParenR" startAt="2"/>
              <a:defRPr/>
            </a:pPr>
            <a:r>
              <a:rPr lang="es-ES_tradnl" sz="2100" b="1" smtClean="0"/>
              <a:t>A  &gt;  Motivación</a:t>
            </a:r>
          </a:p>
          <a:p>
            <a:pPr marL="609600" indent="-609600" eaLnBrk="1" hangingPunct="1">
              <a:lnSpc>
                <a:spcPct val="70000"/>
              </a:lnSpc>
              <a:buFont typeface="Times" charset="0"/>
              <a:buNone/>
              <a:defRPr/>
            </a:pPr>
            <a:r>
              <a:rPr lang="es-ES_tradnl" sz="2100" b="1" smtClean="0"/>
              <a:t>	     &gt;  Éxito.</a:t>
            </a:r>
          </a:p>
          <a:p>
            <a:pPr marL="609600" indent="-609600" eaLnBrk="1" hangingPunct="1">
              <a:lnSpc>
                <a:spcPct val="70000"/>
              </a:lnSpc>
              <a:buFontTx/>
              <a:buAutoNum type="alphaLcParenR" startAt="3"/>
              <a:defRPr/>
            </a:pPr>
            <a:endParaRPr lang="es-ES_tradnl" sz="2100" b="1" smtClean="0"/>
          </a:p>
          <a:p>
            <a:pPr marL="609600" indent="-609600" eaLnBrk="1" hangingPunct="1">
              <a:lnSpc>
                <a:spcPct val="70000"/>
              </a:lnSpc>
              <a:buFontTx/>
              <a:buAutoNum type="alphaLcParenR" startAt="3"/>
              <a:defRPr/>
            </a:pPr>
            <a:r>
              <a:rPr lang="es-ES_tradnl" sz="2100" b="1" smtClean="0"/>
              <a:t>Los Pacientes derivados por Juez tienen similares Resultados que los que van por propia Motivación.</a:t>
            </a:r>
          </a:p>
          <a:p>
            <a:pPr marL="609600" indent="-609600" eaLnBrk="1" hangingPunct="1">
              <a:lnSpc>
                <a:spcPct val="70000"/>
              </a:lnSpc>
              <a:buFontTx/>
              <a:buAutoNum type="alphaLcParenR" startAt="3"/>
              <a:defRPr/>
            </a:pPr>
            <a:endParaRPr lang="es-ES_tradnl" sz="2100" b="1" smtClean="0"/>
          </a:p>
          <a:p>
            <a:pPr marL="609600" indent="-609600" eaLnBrk="1" hangingPunct="1">
              <a:lnSpc>
                <a:spcPct val="70000"/>
              </a:lnSpc>
              <a:buFontTx/>
              <a:buAutoNum type="alphaLcParenR" startAt="3"/>
              <a:defRPr/>
            </a:pPr>
            <a:r>
              <a:rPr lang="es-ES_tradnl" sz="2100" b="1" smtClean="0"/>
              <a:t>A  &gt;  Apoyo Social y Familiar.</a:t>
            </a:r>
          </a:p>
          <a:p>
            <a:pPr marL="609600" indent="-609600" eaLnBrk="1" hangingPunct="1">
              <a:lnSpc>
                <a:spcPct val="70000"/>
              </a:lnSpc>
              <a:buFont typeface="Times" charset="0"/>
              <a:buNone/>
              <a:defRPr/>
            </a:pPr>
            <a:r>
              <a:rPr lang="es-ES_tradnl" sz="2100" b="1" smtClean="0"/>
              <a:t>	     &gt;  Resultados Positivos.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990600" y="1752600"/>
            <a:ext cx="83820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Tx/>
              <a:buAutoNum type="alphaLcParenR" startAt="5"/>
            </a:pPr>
            <a:r>
              <a:rPr lang="es-ES_tradnl" sz="2400" b="1">
                <a:latin typeface="Times New Roman" pitchFamily="18" charset="0"/>
              </a:rPr>
              <a:t>El tratamiento en sus resultados depende de la Calidad del Terapeuta y del Equipo Mc Lellan: El resultado depende del Terapeuta.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Tx/>
              <a:buAutoNum type="alphaLcParenR" startAt="6"/>
            </a:pPr>
            <a:r>
              <a:rPr lang="es-ES_tradnl" sz="2400" b="1">
                <a:latin typeface="Times New Roman" pitchFamily="18" charset="0"/>
              </a:rPr>
              <a:t>Los beneficios Obtenidos aumentan con el tiempo que se permanece en el Programa.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Times" charset="0"/>
              <a:buNone/>
            </a:pPr>
            <a:r>
              <a:rPr lang="es-ES_tradnl" sz="2400" b="1">
                <a:latin typeface="Times New Roman" pitchFamily="18" charset="0"/>
              </a:rPr>
              <a:t>	Los Pacientes que terminan el Tratamiento obtienen Mejores Resultados.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Times" charset="0"/>
              <a:buNone/>
            </a:pPr>
            <a:r>
              <a:rPr lang="es-ES_tradnl" sz="2400" b="1">
                <a:solidFill>
                  <a:schemeClr val="accent2"/>
                </a:solidFill>
                <a:latin typeface="Times New Roman" pitchFamily="18" charset="0"/>
              </a:rPr>
              <a:t>g)</a:t>
            </a:r>
            <a:r>
              <a:rPr lang="es-ES_tradnl" sz="2400" b="1">
                <a:latin typeface="Times New Roman" pitchFamily="18" charset="0"/>
              </a:rPr>
              <a:t>	Los Tratamientos que Incluyen la Prevención de Recaídas tienen Mejores Resultados.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990600" y="31750"/>
            <a:ext cx="77724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3200" b="1">
                <a:solidFill>
                  <a:schemeClr val="tx2"/>
                </a:solidFill>
                <a:latin typeface="Times New Roman" pitchFamily="18" charset="0"/>
              </a:rPr>
              <a:t>IDEAS IMPORTANTES PARA LOS TRATAMIENTOS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357686" cy="1071546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400" kern="1200" cap="all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</a:rPr>
              <a:t>Formulación del contrato terapéutico</a:t>
            </a:r>
            <a:endParaRPr lang="es-ES" sz="2400" kern="1200" cap="all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16113"/>
            <a:ext cx="4211638" cy="647700"/>
          </a:xfrm>
          <a:ln>
            <a:solidFill>
              <a:schemeClr val="folHlink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MX" sz="1800" b="1" smtClean="0"/>
              <a:t>El problema de la oferta y demanda de tratamiento</a:t>
            </a:r>
            <a:endParaRPr lang="es-ES" sz="1800" b="1" smtClean="0"/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4925" y="2965450"/>
            <a:ext cx="7704138" cy="18319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>
                <a:latin typeface="Arial" pitchFamily="34" charset="0"/>
              </a:rPr>
              <a:t>El 70% del éxito en adicciones depende de las llamadas </a:t>
            </a:r>
          </a:p>
          <a:p>
            <a:pPr>
              <a:spcBef>
                <a:spcPct val="50000"/>
              </a:spcBef>
            </a:pPr>
            <a:r>
              <a:rPr lang="es-MX" sz="1600" b="1">
                <a:latin typeface="Arial" pitchFamily="34" charset="0"/>
              </a:rPr>
              <a:t>variables inespecíficas</a:t>
            </a:r>
            <a:r>
              <a:rPr lang="es-MX" sz="1600" b="1">
                <a:latin typeface="Arial" pitchFamily="34" charset="0"/>
                <a:sym typeface="Wingdings" pitchFamily="2" charset="2"/>
              </a:rPr>
              <a:t>: </a:t>
            </a:r>
            <a:r>
              <a:rPr lang="es-MX" sz="1200">
                <a:latin typeface="Arial" pitchFamily="34" charset="0"/>
                <a:sym typeface="Wingdings" pitchFamily="2" charset="2"/>
              </a:rPr>
              <a:t>(Humberto Guajardo – Diana Kushner)</a:t>
            </a:r>
            <a:endParaRPr lang="es-MX" sz="12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s-MX" sz="1600">
                <a:latin typeface="Arial" pitchFamily="34" charset="0"/>
              </a:rPr>
              <a:t>A- Paciente: 	Motivación para el cambio – factores resilientes</a:t>
            </a:r>
          </a:p>
          <a:p>
            <a:pPr>
              <a:spcBef>
                <a:spcPct val="50000"/>
              </a:spcBef>
            </a:pPr>
            <a:r>
              <a:rPr lang="es-MX" sz="1600">
                <a:latin typeface="Arial" pitchFamily="34" charset="0"/>
              </a:rPr>
              <a:t>B- Terapeuta:	Empatía </a:t>
            </a:r>
          </a:p>
          <a:p>
            <a:pPr>
              <a:spcBef>
                <a:spcPct val="50000"/>
              </a:spcBef>
            </a:pPr>
            <a:r>
              <a:rPr lang="es-MX" sz="1600">
                <a:latin typeface="Arial" pitchFamily="34" charset="0"/>
              </a:rPr>
              <a:t>C- Vínculo:	Relación Paciente - Terapeuta</a:t>
            </a:r>
            <a:endParaRPr lang="es-ES" sz="1600">
              <a:latin typeface="Arial" pitchFamily="34" charset="0"/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36513" y="4894263"/>
            <a:ext cx="7704137" cy="199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>
                <a:latin typeface="Arial" pitchFamily="34" charset="0"/>
              </a:rPr>
              <a:t>Patología del control de la relación terapéutica.</a:t>
            </a:r>
          </a:p>
          <a:p>
            <a:pPr>
              <a:spcBef>
                <a:spcPct val="50000"/>
              </a:spcBef>
            </a:pPr>
            <a:r>
              <a:rPr lang="es-MX" sz="1400">
                <a:latin typeface="Arial" pitchFamily="34" charset="0"/>
              </a:rPr>
              <a:t>A- Secretos familiares</a:t>
            </a:r>
          </a:p>
          <a:p>
            <a:pPr>
              <a:spcBef>
                <a:spcPct val="50000"/>
              </a:spcBef>
            </a:pPr>
            <a:r>
              <a:rPr lang="es-MX" sz="1400">
                <a:latin typeface="Arial" pitchFamily="34" charset="0"/>
              </a:rPr>
              <a:t>B- Complicidad familiar</a:t>
            </a:r>
          </a:p>
          <a:p>
            <a:pPr>
              <a:spcBef>
                <a:spcPct val="50000"/>
              </a:spcBef>
            </a:pPr>
            <a:r>
              <a:rPr lang="es-MX" sz="1400">
                <a:latin typeface="Arial" pitchFamily="34" charset="0"/>
              </a:rPr>
              <a:t>C- Crisis de los equipos terapéuticos</a:t>
            </a:r>
          </a:p>
          <a:p>
            <a:pPr>
              <a:spcBef>
                <a:spcPct val="50000"/>
              </a:spcBef>
            </a:pPr>
            <a:r>
              <a:rPr lang="es-MX" sz="1400">
                <a:latin typeface="Arial" pitchFamily="34" charset="0"/>
              </a:rPr>
              <a:t>D- Delegación</a:t>
            </a:r>
          </a:p>
          <a:p>
            <a:pPr>
              <a:spcBef>
                <a:spcPct val="50000"/>
              </a:spcBef>
            </a:pPr>
            <a:r>
              <a:rPr lang="es-MX" sz="1400">
                <a:latin typeface="Arial" pitchFamily="34" charset="0"/>
              </a:rPr>
              <a:t>E- Alianzas Perversas</a:t>
            </a:r>
            <a:endParaRPr lang="es-ES" sz="1400">
              <a:latin typeface="Arial" pitchFamily="34" charset="0"/>
            </a:endParaRPr>
          </a:p>
        </p:txBody>
      </p:sp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0"/>
            <a:ext cx="4643437" cy="29019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7223" name="Line 7"/>
          <p:cNvSpPr>
            <a:spLocks noChangeShapeType="1"/>
          </p:cNvSpPr>
          <p:nvPr/>
        </p:nvSpPr>
        <p:spPr bwMode="auto">
          <a:xfrm>
            <a:off x="3779838" y="1557338"/>
            <a:ext cx="3744912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24" y="0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sz="2800" dirty="0" smtClean="0"/>
              <a:t>Experiencia de lo </a:t>
            </a:r>
            <a:r>
              <a:rPr lang="es-MX" sz="2800" u="sng" dirty="0" smtClean="0"/>
              <a:t>MASIVO </a:t>
            </a:r>
            <a:r>
              <a:rPr lang="es-MX" sz="2800" dirty="0" smtClean="0"/>
              <a:t>en la psicoterapia</a:t>
            </a:r>
            <a:endParaRPr lang="es-AR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649067101"/>
              </p:ext>
            </p:extLst>
          </p:nvPr>
        </p:nvGraphicFramePr>
        <p:xfrm>
          <a:off x="179512" y="620688"/>
          <a:ext cx="8784976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098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1152170085"/>
              </p:ext>
            </p:extLst>
          </p:nvPr>
        </p:nvGraphicFramePr>
        <p:xfrm>
          <a:off x="251520" y="476672"/>
          <a:ext cx="864096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053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sz="2400" dirty="0" smtClean="0"/>
              <a:t>Construir un vínculo como base del tratamiento con todos los actores</a:t>
            </a:r>
            <a:endParaRPr lang="es-AR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287373396"/>
              </p:ext>
            </p:extLst>
          </p:nvPr>
        </p:nvGraphicFramePr>
        <p:xfrm>
          <a:off x="107504" y="461665"/>
          <a:ext cx="9036496" cy="639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bo 3"/>
          <p:cNvSpPr/>
          <p:nvPr/>
        </p:nvSpPr>
        <p:spPr>
          <a:xfrm>
            <a:off x="7524328" y="3717032"/>
            <a:ext cx="1080120" cy="1224136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rPr>
              <a:t>A</a:t>
            </a:r>
            <a:endParaRPr lang="es-AR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2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1322339663"/>
              </p:ext>
            </p:extLst>
          </p:nvPr>
        </p:nvGraphicFramePr>
        <p:xfrm>
          <a:off x="395536" y="404664"/>
          <a:ext cx="842493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bo 2"/>
          <p:cNvSpPr/>
          <p:nvPr/>
        </p:nvSpPr>
        <p:spPr>
          <a:xfrm>
            <a:off x="-14784" y="0"/>
            <a:ext cx="1080120" cy="1224136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rPr>
              <a:t>B</a:t>
            </a:r>
            <a:endParaRPr lang="es-AR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6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026"/>
          <p:cNvSpPr>
            <a:spLocks noChangeArrowheads="1"/>
          </p:cNvSpPr>
          <p:nvPr/>
        </p:nvSpPr>
        <p:spPr bwMode="auto">
          <a:xfrm>
            <a:off x="2195513" y="1628775"/>
            <a:ext cx="4608512" cy="4292600"/>
          </a:xfrm>
          <a:prstGeom prst="star8">
            <a:avLst>
              <a:gd name="adj" fmla="val 26065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411" name="Arc 1027"/>
          <p:cNvSpPr>
            <a:spLocks/>
          </p:cNvSpPr>
          <p:nvPr/>
        </p:nvSpPr>
        <p:spPr bwMode="auto">
          <a:xfrm rot="1709953">
            <a:off x="4665663" y="2492375"/>
            <a:ext cx="854075" cy="647700"/>
          </a:xfrm>
          <a:custGeom>
            <a:avLst/>
            <a:gdLst>
              <a:gd name="G0" fmla="+- 0 0 0"/>
              <a:gd name="G1" fmla="+- 18439 0 0"/>
              <a:gd name="G2" fmla="+- 21600 0 0"/>
              <a:gd name="T0" fmla="*/ 11250 w 21600"/>
              <a:gd name="T1" fmla="*/ 0 h 18439"/>
              <a:gd name="T2" fmla="*/ 21600 w 21600"/>
              <a:gd name="T3" fmla="*/ 18439 h 18439"/>
              <a:gd name="T4" fmla="*/ 0 w 21600"/>
              <a:gd name="T5" fmla="*/ 18439 h 18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439" fill="none" extrusionOk="0">
                <a:moveTo>
                  <a:pt x="11250" y="-1"/>
                </a:moveTo>
                <a:cubicBezTo>
                  <a:pt x="17678" y="3922"/>
                  <a:pt x="21600" y="10908"/>
                  <a:pt x="21600" y="18439"/>
                </a:cubicBezTo>
              </a:path>
              <a:path w="21600" h="18439" stroke="0" extrusionOk="0">
                <a:moveTo>
                  <a:pt x="11250" y="-1"/>
                </a:moveTo>
                <a:cubicBezTo>
                  <a:pt x="17678" y="3922"/>
                  <a:pt x="21600" y="10908"/>
                  <a:pt x="21600" y="18439"/>
                </a:cubicBezTo>
                <a:lnTo>
                  <a:pt x="0" y="18439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s-ES" sz="2400" dirty="0"/>
          </a:p>
        </p:txBody>
      </p:sp>
      <p:sp>
        <p:nvSpPr>
          <p:cNvPr id="17412" name="Arc 1028"/>
          <p:cNvSpPr>
            <a:spLocks/>
          </p:cNvSpPr>
          <p:nvPr/>
        </p:nvSpPr>
        <p:spPr bwMode="auto">
          <a:xfrm rot="19890047" flipH="1">
            <a:off x="3506788" y="2516188"/>
            <a:ext cx="854075" cy="647700"/>
          </a:xfrm>
          <a:custGeom>
            <a:avLst/>
            <a:gdLst>
              <a:gd name="G0" fmla="+- 0 0 0"/>
              <a:gd name="G1" fmla="+- 18439 0 0"/>
              <a:gd name="G2" fmla="+- 21600 0 0"/>
              <a:gd name="T0" fmla="*/ 11250 w 21600"/>
              <a:gd name="T1" fmla="*/ 0 h 18439"/>
              <a:gd name="T2" fmla="*/ 21600 w 21600"/>
              <a:gd name="T3" fmla="*/ 18439 h 18439"/>
              <a:gd name="T4" fmla="*/ 0 w 21600"/>
              <a:gd name="T5" fmla="*/ 18439 h 18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439" fill="none" extrusionOk="0">
                <a:moveTo>
                  <a:pt x="11250" y="-1"/>
                </a:moveTo>
                <a:cubicBezTo>
                  <a:pt x="17678" y="3922"/>
                  <a:pt x="21600" y="10908"/>
                  <a:pt x="21600" y="18439"/>
                </a:cubicBezTo>
              </a:path>
              <a:path w="21600" h="18439" stroke="0" extrusionOk="0">
                <a:moveTo>
                  <a:pt x="11250" y="-1"/>
                </a:moveTo>
                <a:cubicBezTo>
                  <a:pt x="17678" y="3922"/>
                  <a:pt x="21600" y="10908"/>
                  <a:pt x="21600" y="18439"/>
                </a:cubicBezTo>
                <a:lnTo>
                  <a:pt x="0" y="18439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s-ES" sz="2400" dirty="0"/>
          </a:p>
        </p:txBody>
      </p:sp>
      <p:sp>
        <p:nvSpPr>
          <p:cNvPr id="7175" name="Text Box 1029"/>
          <p:cNvSpPr txBox="1">
            <a:spLocks noChangeArrowheads="1"/>
          </p:cNvSpPr>
          <p:nvPr/>
        </p:nvSpPr>
        <p:spPr bwMode="auto">
          <a:xfrm>
            <a:off x="1214438" y="298450"/>
            <a:ext cx="6572250" cy="708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2000" b="1" dirty="0">
                <a:solidFill>
                  <a:schemeClr val="tx1"/>
                </a:solidFill>
                <a:latin typeface="Arial" pitchFamily="34" charset="0"/>
              </a:rPr>
              <a:t>Modelo de la complejidad en el diagnóstico y tratamiento de adicciones</a:t>
            </a:r>
            <a:r>
              <a:rPr lang="es-ES_tradnl" sz="1600" dirty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es-E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2" name="WordArt 1030"/>
          <p:cNvGrpSpPr>
            <a:grpSpLocks/>
          </p:cNvGrpSpPr>
          <p:nvPr/>
        </p:nvGrpSpPr>
        <p:grpSpPr bwMode="auto">
          <a:xfrm>
            <a:off x="755650" y="1931988"/>
            <a:ext cx="2195513" cy="835025"/>
            <a:chOff x="764" y="1217"/>
            <a:chExt cx="1095" cy="526"/>
          </a:xfrm>
        </p:grpSpPr>
        <p:pic>
          <p:nvPicPr>
            <p:cNvPr id="4134" name="WordArt 103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4" y="1217"/>
              <a:ext cx="1095" cy="526"/>
            </a:xfrm>
            <a:prstGeom prst="rect">
              <a:avLst/>
            </a:prstGeom>
            <a:solidFill>
              <a:schemeClr val="tx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84" name="Text Box 12"/>
            <p:cNvSpPr txBox="1">
              <a:spLocks noChangeArrowheads="1" noChangeShapeType="1"/>
            </p:cNvSpPr>
            <p:nvPr/>
          </p:nvSpPr>
          <p:spPr bwMode="auto">
            <a:xfrm>
              <a:off x="826" y="1253"/>
              <a:ext cx="974" cy="408"/>
            </a:xfrm>
            <a:prstGeom prst="rect">
              <a:avLst/>
            </a:prstGeom>
            <a:solidFill>
              <a:schemeClr val="tx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>
                <a:defRPr/>
              </a:pPr>
              <a:r>
                <a:rPr lang="es-E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Relación con</a:t>
              </a:r>
            </a:p>
            <a:p>
              <a:pPr algn="ctr">
                <a:defRPr/>
              </a:pPr>
              <a:r>
                <a:rPr lang="es-E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las Sustancias</a:t>
              </a:r>
            </a:p>
          </p:txBody>
        </p:sp>
      </p:grpSp>
      <p:grpSp>
        <p:nvGrpSpPr>
          <p:cNvPr id="3" name="WordArt 1031"/>
          <p:cNvGrpSpPr>
            <a:grpSpLocks/>
          </p:cNvGrpSpPr>
          <p:nvPr/>
        </p:nvGrpSpPr>
        <p:grpSpPr bwMode="auto">
          <a:xfrm>
            <a:off x="6686550" y="3444875"/>
            <a:ext cx="2335213" cy="828675"/>
            <a:chOff x="4212" y="2170"/>
            <a:chExt cx="1471" cy="522"/>
          </a:xfrm>
        </p:grpSpPr>
        <p:pic>
          <p:nvPicPr>
            <p:cNvPr id="4132" name="WordArt 103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2" y="2170"/>
              <a:ext cx="1471" cy="522"/>
            </a:xfrm>
            <a:prstGeom prst="rect">
              <a:avLst/>
            </a:prstGeom>
            <a:solidFill>
              <a:schemeClr val="tx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87" name="Text Box 15"/>
            <p:cNvSpPr txBox="1">
              <a:spLocks noChangeArrowheads="1" noChangeShapeType="1"/>
            </p:cNvSpPr>
            <p:nvPr/>
          </p:nvSpPr>
          <p:spPr bwMode="auto">
            <a:xfrm>
              <a:off x="4272" y="2205"/>
              <a:ext cx="1353" cy="405"/>
            </a:xfrm>
            <a:prstGeom prst="rect">
              <a:avLst/>
            </a:prstGeom>
            <a:solidFill>
              <a:schemeClr val="tx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Relación con</a:t>
              </a:r>
            </a:p>
            <a:p>
              <a:pPr algn="ctr"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otros tratamientos</a:t>
              </a:r>
            </a:p>
          </p:txBody>
        </p:sp>
      </p:grpSp>
      <p:grpSp>
        <p:nvGrpSpPr>
          <p:cNvPr id="4" name="WordArt 1032"/>
          <p:cNvGrpSpPr>
            <a:grpSpLocks/>
          </p:cNvGrpSpPr>
          <p:nvPr/>
        </p:nvGrpSpPr>
        <p:grpSpPr bwMode="auto">
          <a:xfrm>
            <a:off x="6229350" y="1871663"/>
            <a:ext cx="1347788" cy="530225"/>
            <a:chOff x="3924" y="1179"/>
            <a:chExt cx="849" cy="334"/>
          </a:xfrm>
        </p:grpSpPr>
        <p:pic>
          <p:nvPicPr>
            <p:cNvPr id="4130" name="WordArt 103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4" y="1179"/>
              <a:ext cx="849" cy="334"/>
            </a:xfrm>
            <a:prstGeom prst="rect">
              <a:avLst/>
            </a:prstGeom>
            <a:solidFill>
              <a:schemeClr val="tx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31" name="Text Box 18"/>
            <p:cNvSpPr txBox="1">
              <a:spLocks noChangeArrowheads="1" noChangeShapeType="1"/>
            </p:cNvSpPr>
            <p:nvPr/>
          </p:nvSpPr>
          <p:spPr bwMode="auto">
            <a:xfrm>
              <a:off x="3977" y="1208"/>
              <a:ext cx="748" cy="232"/>
            </a:xfrm>
            <a:prstGeom prst="rect">
              <a:avLst/>
            </a:prstGeom>
            <a:solidFill>
              <a:schemeClr val="tx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s-ES">
                  <a:latin typeface="Arial Black" pitchFamily="34" charset="0"/>
                  <a:cs typeface="Arial" pitchFamily="34" charset="0"/>
                </a:rPr>
                <a:t>Familia</a:t>
              </a:r>
            </a:p>
          </p:txBody>
        </p:sp>
      </p:grpSp>
      <p:grpSp>
        <p:nvGrpSpPr>
          <p:cNvPr id="5" name="WordArt 1033"/>
          <p:cNvGrpSpPr>
            <a:grpSpLocks/>
          </p:cNvGrpSpPr>
          <p:nvPr/>
        </p:nvGrpSpPr>
        <p:grpSpPr bwMode="auto">
          <a:xfrm>
            <a:off x="6072188" y="5041900"/>
            <a:ext cx="2224087" cy="1114425"/>
            <a:chOff x="3825" y="3176"/>
            <a:chExt cx="1401" cy="702"/>
          </a:xfrm>
        </p:grpSpPr>
        <p:pic>
          <p:nvPicPr>
            <p:cNvPr id="4128" name="WordArt 103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25" y="3176"/>
              <a:ext cx="1401" cy="702"/>
            </a:xfrm>
            <a:prstGeom prst="rect">
              <a:avLst/>
            </a:prstGeom>
            <a:solidFill>
              <a:schemeClr val="tx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93" name="Text Box 21"/>
            <p:cNvSpPr txBox="1">
              <a:spLocks noChangeArrowheads="1" noChangeShapeType="1"/>
            </p:cNvSpPr>
            <p:nvPr/>
          </p:nvSpPr>
          <p:spPr bwMode="auto">
            <a:xfrm>
              <a:off x="3886" y="3203"/>
              <a:ext cx="1284" cy="594"/>
            </a:xfrm>
            <a:prstGeom prst="rect">
              <a:avLst/>
            </a:prstGeom>
            <a:solidFill>
              <a:schemeClr val="tx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Vínculo con </a:t>
              </a:r>
            </a:p>
            <a:p>
              <a:pPr algn="ctr"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la Institución </a:t>
              </a:r>
            </a:p>
            <a:p>
              <a:pPr algn="ctr"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y los terapeutas</a:t>
              </a:r>
            </a:p>
          </p:txBody>
        </p:sp>
      </p:grpSp>
      <p:grpSp>
        <p:nvGrpSpPr>
          <p:cNvPr id="6" name="WordArt 1034"/>
          <p:cNvGrpSpPr>
            <a:grpSpLocks/>
          </p:cNvGrpSpPr>
          <p:nvPr/>
        </p:nvGrpSpPr>
        <p:grpSpPr bwMode="auto">
          <a:xfrm>
            <a:off x="3706813" y="5907088"/>
            <a:ext cx="1511300" cy="785812"/>
            <a:chOff x="2335" y="3721"/>
            <a:chExt cx="952" cy="495"/>
          </a:xfrm>
        </p:grpSpPr>
        <p:pic>
          <p:nvPicPr>
            <p:cNvPr id="4126" name="WordArt 103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35" y="3721"/>
              <a:ext cx="952" cy="495"/>
            </a:xfrm>
            <a:prstGeom prst="rect">
              <a:avLst/>
            </a:prstGeom>
            <a:solidFill>
              <a:schemeClr val="tx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27" name="Text Box 24"/>
            <p:cNvSpPr txBox="1">
              <a:spLocks noChangeArrowheads="1" noChangeShapeType="1"/>
            </p:cNvSpPr>
            <p:nvPr/>
          </p:nvSpPr>
          <p:spPr bwMode="auto">
            <a:xfrm>
              <a:off x="2390" y="3748"/>
              <a:ext cx="846" cy="396"/>
            </a:xfrm>
            <a:prstGeom prst="rect">
              <a:avLst/>
            </a:prstGeom>
            <a:solidFill>
              <a:schemeClr val="tx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s-ES">
                  <a:latin typeface="Arial Black" pitchFamily="34" charset="0"/>
                </a:rPr>
                <a:t>Ciclo vital:</a:t>
              </a:r>
            </a:p>
            <a:p>
              <a:pPr algn="ctr"/>
              <a:r>
                <a:rPr lang="es-ES">
                  <a:latin typeface="Arial Black" pitchFamily="34" charset="0"/>
                </a:rPr>
                <a:t>Duelos</a:t>
              </a:r>
            </a:p>
          </p:txBody>
        </p:sp>
      </p:grpSp>
      <p:grpSp>
        <p:nvGrpSpPr>
          <p:cNvPr id="7" name="WordArt 1035"/>
          <p:cNvGrpSpPr>
            <a:grpSpLocks/>
          </p:cNvGrpSpPr>
          <p:nvPr/>
        </p:nvGrpSpPr>
        <p:grpSpPr bwMode="auto">
          <a:xfrm>
            <a:off x="0" y="3462338"/>
            <a:ext cx="2590800" cy="817562"/>
            <a:chOff x="269" y="2181"/>
            <a:chExt cx="1363" cy="515"/>
          </a:xfrm>
        </p:grpSpPr>
        <p:pic>
          <p:nvPicPr>
            <p:cNvPr id="4124" name="WordArt 1035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9" y="2181"/>
              <a:ext cx="1363" cy="515"/>
            </a:xfrm>
            <a:prstGeom prst="rect">
              <a:avLst/>
            </a:prstGeom>
            <a:solidFill>
              <a:schemeClr val="tx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99" name="Text Box 27"/>
            <p:cNvSpPr txBox="1">
              <a:spLocks noChangeArrowheads="1" noChangeShapeType="1"/>
            </p:cNvSpPr>
            <p:nvPr/>
          </p:nvSpPr>
          <p:spPr bwMode="auto">
            <a:xfrm>
              <a:off x="331" y="2218"/>
              <a:ext cx="1242" cy="396"/>
            </a:xfrm>
            <a:prstGeom prst="rect">
              <a:avLst/>
            </a:prstGeom>
            <a:solidFill>
              <a:schemeClr val="tx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>
                <a:defRPr/>
              </a:pPr>
              <a:r>
                <a:rPr lang="es-E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Trastornos</a:t>
              </a:r>
            </a:p>
            <a:p>
              <a:pPr algn="ctr">
                <a:defRPr/>
              </a:pPr>
              <a:r>
                <a:rPr lang="es-E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Psicobiológicos</a:t>
              </a:r>
            </a:p>
          </p:txBody>
        </p:sp>
      </p:grpSp>
      <p:grpSp>
        <p:nvGrpSpPr>
          <p:cNvPr id="8" name="WordArt 1037"/>
          <p:cNvGrpSpPr>
            <a:grpSpLocks/>
          </p:cNvGrpSpPr>
          <p:nvPr/>
        </p:nvGrpSpPr>
        <p:grpSpPr bwMode="auto">
          <a:xfrm>
            <a:off x="212725" y="5181600"/>
            <a:ext cx="2682875" cy="792163"/>
            <a:chOff x="134" y="3264"/>
            <a:chExt cx="1690" cy="499"/>
          </a:xfrm>
        </p:grpSpPr>
        <p:pic>
          <p:nvPicPr>
            <p:cNvPr id="4122" name="WordArt 1037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4" y="3264"/>
              <a:ext cx="1690" cy="499"/>
            </a:xfrm>
            <a:prstGeom prst="rect">
              <a:avLst/>
            </a:prstGeom>
            <a:solidFill>
              <a:schemeClr val="tx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23" name="Text Box 30"/>
            <p:cNvSpPr txBox="1">
              <a:spLocks noChangeArrowheads="1" noChangeShapeType="1"/>
            </p:cNvSpPr>
            <p:nvPr/>
          </p:nvSpPr>
          <p:spPr bwMode="auto">
            <a:xfrm>
              <a:off x="190" y="3294"/>
              <a:ext cx="1584" cy="396"/>
            </a:xfrm>
            <a:prstGeom prst="rect">
              <a:avLst/>
            </a:prstGeom>
            <a:solidFill>
              <a:schemeClr val="tx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s-ES">
                  <a:latin typeface="Arial Black" pitchFamily="34" charset="0"/>
                </a:rPr>
                <a:t>Contexto</a:t>
              </a:r>
            </a:p>
            <a:p>
              <a:pPr algn="ctr"/>
              <a:r>
                <a:rPr lang="es-ES">
                  <a:latin typeface="Arial Black" pitchFamily="34" charset="0"/>
                </a:rPr>
                <a:t>Medios Invalidantes</a:t>
              </a:r>
            </a:p>
          </p:txBody>
        </p:sp>
      </p:grpSp>
      <p:sp>
        <p:nvSpPr>
          <p:cNvPr id="17422" name="Text Box 1038"/>
          <p:cNvSpPr txBox="1">
            <a:spLocks noChangeArrowheads="1"/>
          </p:cNvSpPr>
          <p:nvPr/>
        </p:nvSpPr>
        <p:spPr bwMode="auto">
          <a:xfrm>
            <a:off x="3357554" y="3357562"/>
            <a:ext cx="2214578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1600" b="1">
                <a:solidFill>
                  <a:schemeClr val="tx1"/>
                </a:solidFill>
                <a:latin typeface="Arial" pitchFamily="34" charset="0"/>
              </a:rPr>
              <a:t>El adicto como nuevo “nameless” </a:t>
            </a:r>
          </a:p>
          <a:p>
            <a:pPr algn="ctr">
              <a:defRPr/>
            </a:pPr>
            <a:r>
              <a:rPr lang="es-MX" sz="1600" b="1">
                <a:solidFill>
                  <a:schemeClr val="tx1"/>
                </a:solidFill>
                <a:latin typeface="Arial" pitchFamily="34" charset="0"/>
              </a:rPr>
              <a:t>de la postmodernidad</a:t>
            </a:r>
            <a:endParaRPr lang="es-ES" sz="1600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423" name="Text Box 1039"/>
          <p:cNvSpPr txBox="1">
            <a:spLocks noChangeArrowheads="1"/>
          </p:cNvSpPr>
          <p:nvPr/>
        </p:nvSpPr>
        <p:spPr bwMode="auto">
          <a:xfrm>
            <a:off x="3924300" y="2708275"/>
            <a:ext cx="1312863" cy="396875"/>
          </a:xfrm>
          <a:prstGeom prst="rect">
            <a:avLst/>
          </a:prstGeom>
          <a:solidFill>
            <a:schemeClr val="accent1">
              <a:alpha val="59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000" b="1">
                <a:latin typeface="Arial" pitchFamily="34" charset="0"/>
              </a:rPr>
              <a:t>Identidad</a:t>
            </a:r>
            <a:endParaRPr lang="es-ES" sz="2000" b="1">
              <a:latin typeface="Arial" pitchFamily="34" charset="0"/>
            </a:endParaRPr>
          </a:p>
        </p:txBody>
      </p:sp>
      <p:sp>
        <p:nvSpPr>
          <p:cNvPr id="4117" name="15 Marcador de número de diapositiva"/>
          <p:cNvSpPr txBox="1">
            <a:spLocks noGrp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0A334F-3CC2-4332-BDE6-AA620929D83C}" type="slidenum">
              <a:rPr lang="es-ES" sz="1000"/>
              <a:pPr algn="r"/>
              <a:t>2</a:t>
            </a:fld>
            <a:endParaRPr lang="es-ES" sz="1000"/>
          </a:p>
        </p:txBody>
      </p:sp>
      <p:sp>
        <p:nvSpPr>
          <p:cNvPr id="4118" name="16 Marcador de pie de página"/>
          <p:cNvSpPr txBox="1">
            <a:spLocks noGrp="1"/>
          </p:cNvSpPr>
          <p:nvPr/>
        </p:nvSpPr>
        <p:spPr bwMode="auto">
          <a:xfrm>
            <a:off x="6062663" y="6111875"/>
            <a:ext cx="2286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s-ES" sz="1000"/>
          </a:p>
        </p:txBody>
      </p: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1578324" y="1136388"/>
            <a:ext cx="5874109" cy="4761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es-E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Personalidad y estructuras clínicas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Obstáculos del equipo terapéutico</a:t>
            </a:r>
            <a:endParaRPr lang="es-AR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3711171496"/>
              </p:ext>
            </p:extLst>
          </p:nvPr>
        </p:nvGraphicFramePr>
        <p:xfrm>
          <a:off x="0" y="523220"/>
          <a:ext cx="9144000" cy="362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3677595273"/>
              </p:ext>
            </p:extLst>
          </p:nvPr>
        </p:nvGraphicFramePr>
        <p:xfrm>
          <a:off x="0" y="4149080"/>
          <a:ext cx="91440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Cubo 4"/>
          <p:cNvSpPr/>
          <p:nvPr/>
        </p:nvSpPr>
        <p:spPr>
          <a:xfrm>
            <a:off x="395536" y="4797152"/>
            <a:ext cx="1080120" cy="1224136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rPr>
              <a:t>C</a:t>
            </a:r>
            <a:endParaRPr lang="es-AR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88" y="0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sz="2800" dirty="0" smtClean="0"/>
              <a:t>Obra Social y servicios de medicina prepagas</a:t>
            </a:r>
            <a:endParaRPr lang="es-AR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2422617664"/>
              </p:ext>
            </p:extLst>
          </p:nvPr>
        </p:nvGraphicFramePr>
        <p:xfrm>
          <a:off x="1187624" y="908720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bo 3"/>
          <p:cNvSpPr/>
          <p:nvPr/>
        </p:nvSpPr>
        <p:spPr>
          <a:xfrm>
            <a:off x="3923928" y="5445224"/>
            <a:ext cx="1080120" cy="1224136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rPr>
              <a:t>D</a:t>
            </a:r>
            <a:endParaRPr lang="es-AR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6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/>
          <p:cNvSpPr/>
          <p:nvPr/>
        </p:nvSpPr>
        <p:spPr>
          <a:xfrm>
            <a:off x="7740352" y="764704"/>
            <a:ext cx="1080120" cy="1224136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rPr>
              <a:t>E</a:t>
            </a:r>
            <a:endParaRPr lang="es-AR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sz="2800" dirty="0" smtClean="0"/>
              <a:t>Actores Legales</a:t>
            </a:r>
            <a:endParaRPr lang="es-AR" sz="28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976844071"/>
              </p:ext>
            </p:extLst>
          </p:nvPr>
        </p:nvGraphicFramePr>
        <p:xfrm>
          <a:off x="107504" y="692696"/>
          <a:ext cx="712879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428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886"/>
          <a:stretch/>
        </p:blipFill>
        <p:spPr>
          <a:xfrm>
            <a:off x="-1" y="555764"/>
            <a:ext cx="9123747" cy="618560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1088"/>
            <a:ext cx="917396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sz="2800" dirty="0" smtClean="0"/>
              <a:t>Tipologías Familiares</a:t>
            </a:r>
            <a:endParaRPr lang="es-AR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3070371303"/>
              </p:ext>
            </p:extLst>
          </p:nvPr>
        </p:nvGraphicFramePr>
        <p:xfrm>
          <a:off x="0" y="692696"/>
          <a:ext cx="89644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9822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304801"/>
            <a:ext cx="6047185" cy="531813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s-AR" sz="2800" smtClean="0">
                <a:cs typeface="Trebuchet MS" pitchFamily="34" charset="0"/>
              </a:rPr>
              <a:t>Puntos nodales de la familia del adicto</a:t>
            </a:r>
            <a:endParaRPr lang="es-ES" sz="2800" smtClean="0">
              <a:cs typeface="Trebuchet MS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772816"/>
            <a:ext cx="3888581" cy="4560887"/>
          </a:xfrm>
          <a:ln w="12700" cap="flat">
            <a:solidFill>
              <a:schemeClr val="accent2"/>
            </a:solidFill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rtlCol="0">
            <a:normAutofit fontScale="70000" lnSpcReduction="20000"/>
          </a:bodyPr>
          <a:lstStyle/>
          <a:p>
            <a:pPr marL="609600" indent="-609600" algn="l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s-AR" dirty="0" smtClean="0">
                <a:solidFill>
                  <a:schemeClr val="tx1"/>
                </a:solidFill>
                <a:latin typeface="Tahoma" panose="020B0604030504040204" pitchFamily="34" charset="0"/>
              </a:rPr>
              <a:t>a.    Madre depresiva</a:t>
            </a:r>
          </a:p>
          <a:p>
            <a:pPr marL="609600" indent="-609600" algn="l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s-AR" dirty="0" smtClean="0">
                <a:solidFill>
                  <a:schemeClr val="tx1"/>
                </a:solidFill>
                <a:latin typeface="Tahoma" panose="020B0604030504040204" pitchFamily="34" charset="0"/>
              </a:rPr>
              <a:t>b.    Padre ausente</a:t>
            </a:r>
            <a:endParaRPr lang="es-ES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609600" indent="-609600" algn="l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s-AR" dirty="0" smtClean="0">
                <a:solidFill>
                  <a:schemeClr val="tx1"/>
                </a:solidFill>
                <a:latin typeface="Tahoma" panose="020B0604030504040204" pitchFamily="34" charset="0"/>
              </a:rPr>
              <a:t>c.     Falta </a:t>
            </a:r>
            <a:r>
              <a:rPr lang="es-AR" dirty="0">
                <a:solidFill>
                  <a:schemeClr val="tx1"/>
                </a:solidFill>
                <a:latin typeface="Tahoma" panose="020B0604030504040204" pitchFamily="34" charset="0"/>
              </a:rPr>
              <a:t>de límites (generacionales y </a:t>
            </a:r>
            <a:r>
              <a:rPr lang="es-AR" dirty="0" smtClean="0">
                <a:solidFill>
                  <a:schemeClr val="tx1"/>
                </a:solidFill>
                <a:latin typeface="Tahoma" panose="020B0604030504040204" pitchFamily="34" charset="0"/>
              </a:rPr>
              <a:t>sociales)</a:t>
            </a:r>
            <a:endParaRPr lang="es-ES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609600" indent="-609600" algn="l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s-ES" dirty="0" smtClean="0">
                <a:solidFill>
                  <a:schemeClr val="tx1"/>
                </a:solidFill>
                <a:latin typeface="Tahoma" panose="020B0604030504040204" pitchFamily="34" charset="0"/>
              </a:rPr>
              <a:t>d.    </a:t>
            </a:r>
            <a:r>
              <a:rPr lang="es-AR" dirty="0" smtClean="0">
                <a:solidFill>
                  <a:schemeClr val="tx1"/>
                </a:solidFill>
                <a:latin typeface="Tahoma" panose="020B0604030504040204" pitchFamily="34" charset="0"/>
              </a:rPr>
              <a:t>Modelo </a:t>
            </a:r>
            <a:r>
              <a:rPr lang="es-AR" dirty="0">
                <a:solidFill>
                  <a:schemeClr val="tx1"/>
                </a:solidFill>
                <a:latin typeface="Tahoma" panose="020B0604030504040204" pitchFamily="34" charset="0"/>
              </a:rPr>
              <a:t>adictivo</a:t>
            </a:r>
          </a:p>
          <a:p>
            <a:pPr marL="609600" indent="-609600" algn="l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s-AR" dirty="0" smtClean="0">
                <a:solidFill>
                  <a:schemeClr val="tx1"/>
                </a:solidFill>
                <a:latin typeface="Tahoma" panose="020B0604030504040204" pitchFamily="34" charset="0"/>
              </a:rPr>
              <a:t>e.    Pacto </a:t>
            </a:r>
            <a:r>
              <a:rPr lang="es-AR" dirty="0">
                <a:solidFill>
                  <a:schemeClr val="tx1"/>
                </a:solidFill>
                <a:latin typeface="Tahoma" panose="020B0604030504040204" pitchFamily="34" charset="0"/>
              </a:rPr>
              <a:t>criminoso</a:t>
            </a:r>
            <a:r>
              <a:rPr lang="es-ES" dirty="0">
                <a:solidFill>
                  <a:schemeClr val="tx1"/>
                </a:solidFill>
                <a:latin typeface="Tahoma" panose="020B0604030504040204" pitchFamily="34" charset="0"/>
              </a:rPr>
              <a:t>  </a:t>
            </a:r>
          </a:p>
          <a:p>
            <a:pPr marL="609600" indent="-609600" algn="l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s-AR" dirty="0" smtClean="0">
                <a:solidFill>
                  <a:schemeClr val="tx1"/>
                </a:solidFill>
                <a:latin typeface="Tahoma" panose="020B0604030504040204" pitchFamily="34" charset="0"/>
              </a:rPr>
              <a:t>f.     Crisis </a:t>
            </a:r>
            <a:r>
              <a:rPr lang="es-AR" dirty="0">
                <a:solidFill>
                  <a:schemeClr val="tx1"/>
                </a:solidFill>
                <a:latin typeface="Tahoma" panose="020B0604030504040204" pitchFamily="34" charset="0"/>
              </a:rPr>
              <a:t>en la autonomización adolescente</a:t>
            </a:r>
          </a:p>
          <a:p>
            <a:pPr marL="609600" indent="-609600" algn="l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s-AR" dirty="0" smtClean="0">
                <a:solidFill>
                  <a:schemeClr val="tx1"/>
                </a:solidFill>
                <a:latin typeface="Tahoma" panose="020B0604030504040204" pitchFamily="34" charset="0"/>
              </a:rPr>
              <a:t>g.    Tabú </a:t>
            </a:r>
            <a:r>
              <a:rPr lang="es-AR" dirty="0">
                <a:solidFill>
                  <a:schemeClr val="tx1"/>
                </a:solidFill>
                <a:latin typeface="Tahoma" panose="020B0604030504040204" pitchFamily="34" charset="0"/>
              </a:rPr>
              <a:t>del incesto</a:t>
            </a:r>
            <a:endParaRPr lang="es-ES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609600" indent="-609600" algn="l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s-AR" dirty="0" smtClean="0">
                <a:solidFill>
                  <a:schemeClr val="tx1"/>
                </a:solidFill>
                <a:latin typeface="Tahoma" panose="020B0604030504040204" pitchFamily="34" charset="0"/>
              </a:rPr>
              <a:t>h.     Duelos </a:t>
            </a:r>
            <a:r>
              <a:rPr lang="es-AR" dirty="0">
                <a:solidFill>
                  <a:schemeClr val="tx1"/>
                </a:solidFill>
                <a:latin typeface="Tahoma" panose="020B0604030504040204" pitchFamily="34" charset="0"/>
              </a:rPr>
              <a:t>no elaborados</a:t>
            </a:r>
            <a:endParaRPr lang="es-ES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609600" indent="-609600" algn="l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s-AR" dirty="0" smtClean="0">
                <a:solidFill>
                  <a:schemeClr val="tx1"/>
                </a:solidFill>
                <a:latin typeface="Tahoma" panose="020B0604030504040204" pitchFamily="34" charset="0"/>
              </a:rPr>
              <a:t>i.      Secretos </a:t>
            </a:r>
            <a:r>
              <a:rPr lang="es-AR" dirty="0">
                <a:solidFill>
                  <a:schemeClr val="tx1"/>
                </a:solidFill>
                <a:latin typeface="Tahoma" panose="020B0604030504040204" pitchFamily="34" charset="0"/>
              </a:rPr>
              <a:t>familiares</a:t>
            </a:r>
            <a:r>
              <a:rPr lang="es-ES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625579" y="1905001"/>
            <a:ext cx="4374356" cy="461962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lIns="92075" tIns="46038" rIns="92075" bIns="46038"/>
          <a:lstStyle/>
          <a:p>
            <a:pPr marL="609600" indent="-609600" eaLnBrk="1" hangingPunct="1">
              <a:buFontTx/>
              <a:buAutoNum type="alphaLcParenR"/>
              <a:defRPr/>
            </a:pPr>
            <a:r>
              <a:rPr lang="es-AR" dirty="0"/>
              <a:t>Mala Alianza marital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s-AR" dirty="0"/>
              <a:t>Interacción simbiótica madre-hijo</a:t>
            </a:r>
            <a:r>
              <a:rPr lang="es-ES" dirty="0"/>
              <a:t> 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s-AR" dirty="0"/>
              <a:t>Coalición intergeneracional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s-AR" dirty="0"/>
              <a:t>Progenitor sobre involucrado</a:t>
            </a:r>
            <a:endParaRPr lang="es-ES" dirty="0"/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s-AR" dirty="0"/>
              <a:t>Progenitor periférico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s-AR" dirty="0"/>
              <a:t>Falta de fronteras generacionales</a:t>
            </a:r>
            <a:endParaRPr lang="es-ES" dirty="0"/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s-AR" dirty="0"/>
              <a:t>Incongruencia jerárquica</a:t>
            </a:r>
            <a:endParaRPr lang="es-ES" dirty="0"/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s-AR" dirty="0"/>
              <a:t>Dobles mensajes</a:t>
            </a:r>
            <a:endParaRPr lang="es-ES" dirty="0"/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s-AR" dirty="0"/>
              <a:t>Deseos de muerte</a:t>
            </a:r>
            <a:r>
              <a:rPr lang="es-ES" dirty="0"/>
              <a:t> 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s-AR" dirty="0"/>
              <a:t>Ciclo vital en crisis</a:t>
            </a:r>
            <a:r>
              <a:rPr lang="es-ES" dirty="0"/>
              <a:t> 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s-AR" dirty="0"/>
              <a:t>Secretos familiares</a:t>
            </a:r>
            <a:r>
              <a:rPr lang="es-ES" dirty="0"/>
              <a:t> </a:t>
            </a:r>
            <a:endParaRPr lang="es-AR" dirty="0"/>
          </a:p>
          <a:p>
            <a:pPr marL="609600" indent="-609600" eaLnBrk="1" hangingPunct="1">
              <a:buFontTx/>
              <a:buAutoNum type="alphaLcParenR"/>
              <a:defRPr/>
            </a:pPr>
            <a:endParaRPr lang="es-ES" dirty="0"/>
          </a:p>
          <a:p>
            <a:pPr marL="609600" indent="-609600" eaLnBrk="1" hangingPunct="1">
              <a:buFontTx/>
              <a:buAutoNum type="alphaLcParenR"/>
              <a:defRPr/>
            </a:pPr>
            <a:endParaRPr lang="es-ES" dirty="0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97644" y="1200150"/>
            <a:ext cx="4212431" cy="400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 defTabSz="457200" eaLnBrk="1" hangingPunct="1"/>
            <a:r>
              <a:rPr lang="es-AR" sz="2000" b="1">
                <a:latin typeface="Times New Roman" pitchFamily="18" charset="0"/>
              </a:rPr>
              <a:t>1. Desde el punto de vista analítico</a:t>
            </a:r>
            <a:r>
              <a:rPr lang="es-ES" sz="2000" b="1">
                <a:latin typeface="Times New Roman" pitchFamily="18" charset="0"/>
              </a:rPr>
              <a:t> 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625579" y="1212850"/>
            <a:ext cx="4374356" cy="400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 defTabSz="457200" eaLnBrk="1" hangingPunct="1"/>
            <a:r>
              <a:rPr lang="es-AR" sz="2000" b="1">
                <a:latin typeface="Times New Roman" pitchFamily="18" charset="0"/>
              </a:rPr>
              <a:t>2. Desde lo sistémico</a:t>
            </a:r>
            <a:r>
              <a:rPr lang="es-ES" sz="20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sz="2800" dirty="0" smtClean="0"/>
              <a:t>Fases del Tratamiento</a:t>
            </a:r>
            <a:endParaRPr lang="es-AR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290205515"/>
              </p:ext>
            </p:extLst>
          </p:nvPr>
        </p:nvGraphicFramePr>
        <p:xfrm>
          <a:off x="107504" y="980728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440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sz="2800" dirty="0" smtClean="0"/>
              <a:t>Primeros Momentos</a:t>
            </a:r>
            <a:endParaRPr lang="es-ES" sz="2800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323528" y="620688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sz="2800" dirty="0" smtClean="0"/>
              <a:t>El Problema del espacio y el tiempo en la psicoterapia</a:t>
            </a:r>
            <a:endParaRPr lang="es-AR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3291518391"/>
              </p:ext>
            </p:extLst>
          </p:nvPr>
        </p:nvGraphicFramePr>
        <p:xfrm>
          <a:off x="179512" y="764704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934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2297833940"/>
              </p:ext>
            </p:extLst>
          </p:nvPr>
        </p:nvGraphicFramePr>
        <p:xfrm>
          <a:off x="0" y="0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965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swiss chee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2339976"/>
            <a:ext cx="4165997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107" y="3538539"/>
            <a:ext cx="1435894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514600"/>
            <a:ext cx="1233488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10"/>
          <p:cNvSpPr txBox="1">
            <a:spLocks noChangeArrowheads="1"/>
          </p:cNvSpPr>
          <p:nvPr/>
        </p:nvSpPr>
        <p:spPr bwMode="auto">
          <a:xfrm rot="-2160000">
            <a:off x="2229966" y="1517184"/>
            <a:ext cx="1624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457200"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Genética</a:t>
            </a: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 rot="-2160000">
            <a:off x="3503554" y="1295728"/>
            <a:ext cx="18261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457200"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Desarrollo</a:t>
            </a:r>
          </a:p>
        </p:txBody>
      </p:sp>
      <p:sp>
        <p:nvSpPr>
          <p:cNvPr id="22535" name="TextBox 12"/>
          <p:cNvSpPr txBox="1">
            <a:spLocks noChangeArrowheads="1"/>
          </p:cNvSpPr>
          <p:nvPr/>
        </p:nvSpPr>
        <p:spPr bwMode="auto">
          <a:xfrm rot="-2160000">
            <a:off x="2709640" y="1375898"/>
            <a:ext cx="20649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457200"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Epigenetica</a:t>
            </a:r>
          </a:p>
        </p:txBody>
      </p:sp>
      <p:sp>
        <p:nvSpPr>
          <p:cNvPr id="22536" name="TextBox 13"/>
          <p:cNvSpPr txBox="1">
            <a:spLocks noChangeArrowheads="1"/>
          </p:cNvSpPr>
          <p:nvPr/>
        </p:nvSpPr>
        <p:spPr bwMode="auto">
          <a:xfrm rot="-2160000">
            <a:off x="5202690" y="1229053"/>
            <a:ext cx="27462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457200"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Medio ambiente</a:t>
            </a:r>
          </a:p>
        </p:txBody>
      </p:sp>
      <p:sp>
        <p:nvSpPr>
          <p:cNvPr id="22537" name="TextBox 14"/>
          <p:cNvSpPr txBox="1">
            <a:spLocks noChangeArrowheads="1"/>
          </p:cNvSpPr>
          <p:nvPr/>
        </p:nvSpPr>
        <p:spPr bwMode="auto">
          <a:xfrm rot="-2160000">
            <a:off x="3824589" y="1034584"/>
            <a:ext cx="30235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457200"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Estilos parentales</a:t>
            </a:r>
          </a:p>
        </p:txBody>
      </p:sp>
      <p:sp>
        <p:nvSpPr>
          <p:cNvPr id="22538" name="TextBox 15"/>
          <p:cNvSpPr txBox="1">
            <a:spLocks noChangeArrowheads="1"/>
          </p:cNvSpPr>
          <p:nvPr/>
        </p:nvSpPr>
        <p:spPr bwMode="auto">
          <a:xfrm rot="-2160000">
            <a:off x="4619579" y="1452098"/>
            <a:ext cx="1864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457200"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Educación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44675"/>
            <a:ext cx="2663825" cy="25923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200" dirty="0" smtClean="0"/>
              <a:t>El consumo crónico de drogas genera: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87675" y="549275"/>
            <a:ext cx="5472113" cy="54721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dirty="0" smtClean="0"/>
              <a:t>Cambios </a:t>
            </a:r>
            <a:r>
              <a:rPr lang="es-ES" u="sng" dirty="0" smtClean="0"/>
              <a:t>Neuroadaptativos y fortalecimiento de las conexiones de la nueva memoria en varios circuitos del cerebro</a:t>
            </a:r>
          </a:p>
          <a:p>
            <a:pPr>
              <a:defRPr/>
            </a:pPr>
            <a:r>
              <a:rPr lang="es-ES" dirty="0" smtClean="0"/>
              <a:t>Las Drogas han secuestrado el cerebro de los circuitos naturales de la motivación</a:t>
            </a:r>
          </a:p>
          <a:p>
            <a:pPr>
              <a:defRPr/>
            </a:pPr>
            <a:r>
              <a:rPr lang="es-ES" dirty="0" smtClean="0"/>
              <a:t>Las drogas son la única motivación</a:t>
            </a:r>
          </a:p>
        </p:txBody>
      </p:sp>
      <p:sp>
        <p:nvSpPr>
          <p:cNvPr id="4" name="3 Abrir corchete"/>
          <p:cNvSpPr/>
          <p:nvPr/>
        </p:nvSpPr>
        <p:spPr>
          <a:xfrm>
            <a:off x="2555875" y="404813"/>
            <a:ext cx="287338" cy="554513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597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dirty="0" smtClean="0"/>
              <a:t>El Cerebro queda vulnerable luego de la experiencia crónica del consumo y queda sumamente condicionada a señales ambientales:</a:t>
            </a:r>
            <a:br>
              <a:rPr lang="es-ES" dirty="0" smtClean="0"/>
            </a:br>
            <a:r>
              <a:rPr lang="es-ES" dirty="0" smtClean="0"/>
              <a:t>Lugares – personas – Contextos</a:t>
            </a:r>
            <a:br>
              <a:rPr lang="es-ES" dirty="0" smtClean="0"/>
            </a:br>
            <a:r>
              <a:rPr lang="es-ES" dirty="0" smtClean="0"/>
              <a:t>Asociados al consumo disparan automáticamente la recaída y el deseo de consumir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encina.pntic.mec.es/plop0023/imagenes_actividades/cerebro_alcohol_elpaiselpais_1.jpg"/>
          <p:cNvPicPr>
            <a:picLocks noChangeAspect="1" noChangeArrowheads="1"/>
          </p:cNvPicPr>
          <p:nvPr/>
        </p:nvPicPr>
        <p:blipFill>
          <a:blip r:embed="rId2" cstate="print"/>
          <a:srcRect l="62733"/>
          <a:stretch>
            <a:fillRect/>
          </a:stretch>
        </p:blipFill>
        <p:spPr bwMode="auto">
          <a:xfrm>
            <a:off x="6588125" y="0"/>
            <a:ext cx="2555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5 CuadroTexto"/>
          <p:cNvSpPr txBox="1">
            <a:spLocks noChangeArrowheads="1"/>
          </p:cNvSpPr>
          <p:nvPr/>
        </p:nvSpPr>
        <p:spPr bwMode="auto">
          <a:xfrm>
            <a:off x="468313" y="333375"/>
            <a:ext cx="4464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/>
              <a:t>Cerebro del Adicto</a:t>
            </a:r>
          </a:p>
        </p:txBody>
      </p:sp>
      <p:sp>
        <p:nvSpPr>
          <p:cNvPr id="17412" name="7 CuadroTexto"/>
          <p:cNvSpPr txBox="1">
            <a:spLocks noChangeArrowheads="1"/>
          </p:cNvSpPr>
          <p:nvPr/>
        </p:nvSpPr>
        <p:spPr bwMode="auto">
          <a:xfrm>
            <a:off x="250825" y="836613"/>
            <a:ext cx="61928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Patrón de funcionamiento subcortical con hipo funcionamiento frontal</a:t>
            </a:r>
          </a:p>
          <a:p>
            <a:r>
              <a:rPr lang="es-ES"/>
              <a:t>Ergo: </a:t>
            </a:r>
          </a:p>
          <a:p>
            <a:r>
              <a:rPr lang="es-ES"/>
              <a:t>Alteración de las funciones ejecutivas</a:t>
            </a:r>
          </a:p>
          <a:p>
            <a:r>
              <a:rPr lang="es-ES"/>
              <a:t>	Dificultades de autocontrol</a:t>
            </a:r>
          </a:p>
          <a:p>
            <a:r>
              <a:rPr lang="es-ES"/>
              <a:t>	Autodirección</a:t>
            </a:r>
          </a:p>
          <a:p>
            <a:r>
              <a:rPr lang="es-ES"/>
              <a:t>	Labilidad Emocional</a:t>
            </a:r>
          </a:p>
          <a:p>
            <a:r>
              <a:rPr lang="es-ES"/>
              <a:t>	Afecto Aplanado – Indiferencia</a:t>
            </a:r>
          </a:p>
          <a:p>
            <a:r>
              <a:rPr lang="es-ES"/>
              <a:t>	Tendencia a la Irritabilidad o impulsividad</a:t>
            </a:r>
          </a:p>
          <a:p>
            <a:r>
              <a:rPr lang="es-ES"/>
              <a:t>	Dificultad para dirigir su conducta a una meta	</a:t>
            </a:r>
          </a:p>
        </p:txBody>
      </p:sp>
      <p:pic>
        <p:nvPicPr>
          <p:cNvPr id="17413" name="Picture 6" descr="http://encina.pntic.mec.es/plop0023/imagenes_actividades/cerebro_alcohol_elpaiselpais_1.jpg"/>
          <p:cNvPicPr>
            <a:picLocks noChangeAspect="1" noChangeArrowheads="1"/>
          </p:cNvPicPr>
          <p:nvPr/>
        </p:nvPicPr>
        <p:blipFill>
          <a:blip r:embed="rId2" cstate="print"/>
          <a:srcRect r="36385" b="48219"/>
          <a:stretch>
            <a:fillRect/>
          </a:stretch>
        </p:blipFill>
        <p:spPr bwMode="auto">
          <a:xfrm>
            <a:off x="1547813" y="3789363"/>
            <a:ext cx="377031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9275"/>
            <a:ext cx="8435975" cy="1295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1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EN ADICCIONES LA ATENCION, LA MEMORIA, LA FUNCION EJECUTIVA DEL CEREBRO (EN DETERIORO). </a:t>
            </a:r>
            <a:br>
              <a:rPr lang="es-MX" sz="1600" kern="12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es-MX" sz="1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LLEVAN UNA DIFICULTAD PARA PENSAR , PARA PROCESAR LA REALIDAD … </a:t>
            </a:r>
            <a:br>
              <a:rPr lang="es-MX" sz="1600" kern="12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es-MX" sz="1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Y ESTO JUSTIFICA EL ATAQUE IMPULSIVO</a:t>
            </a:r>
            <a:endParaRPr lang="es-ES" sz="1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1916113"/>
            <a:ext cx="8640763" cy="4752975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sz="2400" dirty="0" smtClean="0"/>
              <a:t>La atención permite la focalización de uno o varios estímulos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s-MX" sz="1800" dirty="0" smtClean="0"/>
              <a:t>Sostener la atención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s-MX" sz="1800" dirty="0" smtClean="0"/>
              <a:t>Distinguir lo principal de lo accesorio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sz="2400" dirty="0" smtClean="0"/>
              <a:t>La memoria : 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s-MX" sz="1800" dirty="0" smtClean="0"/>
              <a:t>Almacenar el material ,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s-MX" sz="1800" dirty="0" smtClean="0"/>
              <a:t>Codificarlo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MX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sz="2400" dirty="0" smtClean="0"/>
              <a:t>Función ejecutiva: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s-MX" sz="1800" dirty="0" smtClean="0"/>
              <a:t>Planificar,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s-MX" sz="1800" dirty="0" smtClean="0"/>
              <a:t>Comprender totalidades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s-MX" sz="1800" dirty="0" smtClean="0"/>
              <a:t>Organizar funciones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s-MX" sz="1800" dirty="0" smtClean="0"/>
              <a:t>Monitoreo de las actividades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s-MX" sz="1800" dirty="0" smtClean="0"/>
              <a:t>Conocer el mundo en que nos movemos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s-MX" sz="1800" dirty="0" smtClean="0"/>
              <a:t>Viso-Percepción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s-MX" sz="1800" dirty="0" smtClean="0"/>
              <a:t>Habilidades Motoras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11475"/>
            <a:ext cx="428466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779838" y="4005263"/>
            <a:ext cx="1584325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187325" y="141288"/>
            <a:ext cx="8893175" cy="422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s-MX" sz="2400" b="1">
                <a:solidFill>
                  <a:srgbClr val="FF0000"/>
                </a:solidFill>
                <a:latin typeface="Arial" pitchFamily="34" charset="0"/>
              </a:rPr>
              <a:t>El problema de la Rehabilitación Neuro-psicológica</a:t>
            </a:r>
            <a:endParaRPr lang="es-ES" sz="2400" b="1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CuadroTexto"/>
          <p:cNvSpPr txBox="1">
            <a:spLocks noChangeArrowheads="1"/>
          </p:cNvSpPr>
          <p:nvPr/>
        </p:nvSpPr>
        <p:spPr bwMode="auto">
          <a:xfrm>
            <a:off x="250825" y="2349500"/>
            <a:ext cx="27368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/>
              <a:t>Elementos Claves en el Tratamiento de la Adicción</a:t>
            </a:r>
          </a:p>
        </p:txBody>
      </p:sp>
      <p:sp>
        <p:nvSpPr>
          <p:cNvPr id="5" name="4 Llaves"/>
          <p:cNvSpPr/>
          <p:nvPr/>
        </p:nvSpPr>
        <p:spPr>
          <a:xfrm>
            <a:off x="3059113" y="1196975"/>
            <a:ext cx="5905500" cy="453548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r>
              <a:rPr lang="es-ES" sz="3200" dirty="0"/>
              <a:t>Desarrollo de alexitimia</a:t>
            </a:r>
          </a:p>
          <a:p>
            <a:pPr>
              <a:defRPr/>
            </a:pPr>
            <a:r>
              <a:rPr lang="es-ES" sz="3200" dirty="0"/>
              <a:t>Pobre Empatía</a:t>
            </a:r>
          </a:p>
          <a:p>
            <a:pPr>
              <a:defRPr/>
            </a:pPr>
            <a:r>
              <a:rPr lang="es-ES" sz="3200" dirty="0"/>
              <a:t>Intolerancia a la frustración</a:t>
            </a:r>
          </a:p>
          <a:p>
            <a:pPr>
              <a:defRPr/>
            </a:pPr>
            <a:r>
              <a:rPr lang="es-ES" sz="3200" dirty="0"/>
              <a:t>Disociación Afectiva</a:t>
            </a:r>
          </a:p>
          <a:p>
            <a:pPr>
              <a:defRPr/>
            </a:pPr>
            <a:r>
              <a:rPr lang="es-ES" sz="3200" dirty="0"/>
              <a:t>Manipulación afectiva</a:t>
            </a:r>
          </a:p>
          <a:p>
            <a:pPr>
              <a:defRPr/>
            </a:pPr>
            <a:r>
              <a:rPr lang="es-ES" sz="3200" dirty="0"/>
              <a:t>Auto manipulación emocional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Del griego </a:t>
            </a:r>
            <a:r>
              <a:rPr lang="es-ES" i="1"/>
              <a:t>nosos </a:t>
            </a:r>
            <a:r>
              <a:rPr lang="es-ES"/>
              <a:t>enfermedad y </a:t>
            </a:r>
            <a:r>
              <a:rPr lang="es-ES" i="1"/>
              <a:t>gnosis  </a:t>
            </a:r>
            <a:r>
              <a:rPr lang="es-ES"/>
              <a:t>conocimiento, la anosognosia denota la incapacidad de reconocer que uno esta enfermo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509A53A-C340-410B-BE04-FD5FEB9E71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Salud</Template>
  <TotalTime>166</TotalTime>
  <Words>1010</Words>
  <Application>Microsoft Office PowerPoint</Application>
  <PresentationFormat>Presentación en pantalla (4:3)</PresentationFormat>
  <Paragraphs>253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Diapositiva 2</vt:lpstr>
      <vt:lpstr>Diapositiva 3</vt:lpstr>
      <vt:lpstr>El consumo crónico de drogas genera:</vt:lpstr>
      <vt:lpstr>El Cerebro queda vulnerable luego de la experiencia crónica del consumo y queda sumamente condicionada a señales ambientales: Lugares – personas – Contextos Asociados al consumo disparan automáticamente la recaída y el deseo de consumir</vt:lpstr>
      <vt:lpstr>Diapositiva 6</vt:lpstr>
      <vt:lpstr>EN ADICCIONES LA ATENCION, LA MEMORIA, LA FUNCION EJECUTIVA DEL CEREBRO (EN DETERIORO).  LLEVAN UNA DIFICULTAD PARA PENSAR , PARA PROCESAR LA REALIDAD …  Y ESTO JUSTIFICA EL ATAQUE IMPULSIVO</vt:lpstr>
      <vt:lpstr>Diapositiva 8</vt:lpstr>
      <vt:lpstr>Diapositiva 9</vt:lpstr>
      <vt:lpstr>Diapositiva 10</vt:lpstr>
      <vt:lpstr>Diapositiva 11</vt:lpstr>
      <vt:lpstr>Puntos claves del inicio de la relación terapéutica</vt:lpstr>
      <vt:lpstr>IDEAS IMPORTANTES PARA LOS TRATAMIENTOS</vt:lpstr>
      <vt:lpstr>Diapositiva 14</vt:lpstr>
      <vt:lpstr>Formulación del contrato terapéutico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Puntos nodales de la familia del adicto</vt:lpstr>
      <vt:lpstr>Diapositiva 25</vt:lpstr>
      <vt:lpstr>Diapositiva 26</vt:lpstr>
      <vt:lpstr>Diapositiva 27</vt:lpstr>
      <vt:lpstr>Diapositiva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Ines</dc:creator>
  <cp:lastModifiedBy>Juan</cp:lastModifiedBy>
  <cp:revision>12</cp:revision>
  <dcterms:created xsi:type="dcterms:W3CDTF">2013-06-26T16:21:39Z</dcterms:created>
  <dcterms:modified xsi:type="dcterms:W3CDTF">2013-06-29T17:26:25Z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TC025086749991</vt:lpwstr>
  </property>
</Properties>
</file>